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ve İçerik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3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anchor="ctr"/>
          <a:lstStyle>
            <a:lvl1pPr algn="l">
              <a:defRPr sz="4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1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62940" indent="-251459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56639" indent="-2794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365885" indent="-314325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685108" indent="-359228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ölüm Üstbilgisi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4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5" name="Başlık Metni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8" cy="1168400"/>
          </a:xfrm>
          <a:prstGeom prst="rect">
            <a:avLst/>
          </a:prstGeom>
        </p:spPr>
        <p:txBody>
          <a:bodyPr/>
          <a:lstStyle>
            <a:lvl1pPr algn="l">
              <a:defRPr sz="3600" cap="all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26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52862"/>
            <a:ext cx="6135689" cy="163353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İki İçerik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anchor="ctr"/>
          <a:lstStyle>
            <a:lvl1pPr algn="l">
              <a:defRPr sz="4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3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536191"/>
            <a:ext cx="3657600" cy="4590290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78180" indent="-266700">
              <a:spcBef>
                <a:spcPts val="600"/>
              </a:spcBef>
              <a:buClr>
                <a:srgbClr val="A9A57C"/>
              </a:buClr>
              <a:buChar char="•"/>
              <a:defRPr sz="28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97279" indent="-320039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407160" indent="-355600">
              <a:spcBef>
                <a:spcPts val="600"/>
              </a:spcBef>
              <a:buClr>
                <a:srgbClr val="A9A57C"/>
              </a:buClr>
              <a:buChar char="•"/>
              <a:defRPr sz="28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681479" indent="-355599">
              <a:spcBef>
                <a:spcPts val="600"/>
              </a:spcBef>
              <a:buClr>
                <a:srgbClr val="A9A57C"/>
              </a:buClr>
              <a:buChar char="•"/>
              <a:defRPr sz="28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rşılaştırma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6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anchor="ctr"/>
          <a:lstStyle>
            <a:lvl1pPr algn="l">
              <a:defRPr sz="4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36576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675E47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675E47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675E47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675E47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675E47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1535112"/>
            <a:ext cx="3657600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675E47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Yalnızca Başlık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9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anchor="ctr"/>
          <a:lstStyle>
            <a:lvl1pPr algn="l">
              <a:defRPr sz="4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6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ş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lı İçerik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7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8" name="Başlık Metni"/>
          <p:cNvSpPr txBox="1">
            <a:spLocks noGrp="1"/>
          </p:cNvSpPr>
          <p:nvPr>
            <p:ph type="title"/>
          </p:nvPr>
        </p:nvSpPr>
        <p:spPr>
          <a:xfrm>
            <a:off x="304800" y="5495544"/>
            <a:ext cx="7772401" cy="594361"/>
          </a:xfrm>
          <a:prstGeom prst="rect">
            <a:avLst/>
          </a:prstGeom>
        </p:spPr>
        <p:txBody>
          <a:bodyPr anchor="b"/>
          <a:lstStyle>
            <a:lvl1pPr>
              <a:defRPr sz="2200" b="1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79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8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lı Resim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9" name="Başlık Metni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1" cy="594627"/>
          </a:xfrm>
          <a:prstGeom prst="rect">
            <a:avLst/>
          </a:prstGeom>
        </p:spPr>
        <p:txBody>
          <a:bodyPr anchor="b"/>
          <a:lstStyle>
            <a:lvl1pPr>
              <a:defRPr sz="2200" b="1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90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1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301752" y="6096000"/>
            <a:ext cx="7772401" cy="612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, Dikey Metin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0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0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1"/>
          </a:xfrm>
          <a:prstGeom prst="rect">
            <a:avLst/>
          </a:prstGeom>
        </p:spPr>
        <p:txBody>
          <a:bodyPr anchor="ctr"/>
          <a:lstStyle>
            <a:lvl1pPr algn="l">
              <a:defRPr sz="4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2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62940" indent="-251459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56639" indent="-2794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365885" indent="-314325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685108" indent="-359228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0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key Başlık ve Metin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1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2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1752600" cy="5851526"/>
          </a:xfrm>
          <a:prstGeom prst="rect">
            <a:avLst/>
          </a:prstGeom>
        </p:spPr>
        <p:txBody>
          <a:bodyPr anchor="b"/>
          <a:lstStyle>
            <a:lvl1pPr algn="l">
              <a:defRPr sz="4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21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62940" indent="-251459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056639" indent="-2794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365885" indent="-314325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1685108" indent="-359228">
              <a:spcBef>
                <a:spcPts val="500"/>
              </a:spcBef>
              <a:buClr>
                <a:srgbClr val="A9A57C"/>
              </a:buClr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1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9400" y="-165100"/>
            <a:ext cx="9702800" cy="718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2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3" name="Rounded Rectangle 14"/>
          <p:cNvSpPr/>
          <p:nvPr/>
        </p:nvSpPr>
        <p:spPr>
          <a:xfrm>
            <a:off x="164548" y="6652582"/>
            <a:ext cx="8820000" cy="23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5" extrusionOk="0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</a:path>
            </a:pathLst>
          </a:custGeom>
          <a:solidFill>
            <a:srgbClr val="1346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847" y="139700"/>
            <a:ext cx="8820001" cy="150046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23"/>
          <p:cNvSpPr txBox="1"/>
          <p:nvPr/>
        </p:nvSpPr>
        <p:spPr>
          <a:xfrm>
            <a:off x="7186823" y="6688627"/>
            <a:ext cx="165216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sp>
        <p:nvSpPr>
          <p:cNvPr id="226" name="Başlık Metni"/>
          <p:cNvSpPr txBox="1">
            <a:spLocks noGrp="1"/>
          </p:cNvSpPr>
          <p:nvPr>
            <p:ph type="title"/>
          </p:nvPr>
        </p:nvSpPr>
        <p:spPr>
          <a:xfrm>
            <a:off x="172278" y="251381"/>
            <a:ext cx="7598535" cy="936002"/>
          </a:xfrm>
          <a:prstGeom prst="rect">
            <a:avLst/>
          </a:prstGeom>
        </p:spPr>
        <p:txBody>
          <a:bodyPr/>
          <a:lstStyle>
            <a:lvl1pPr indent="185737" algn="l">
              <a:defRPr sz="2600" spc="-100">
                <a:solidFill>
                  <a:srgbClr val="134679"/>
                </a:solidFill>
              </a:defRPr>
            </a:lvl1pPr>
          </a:lstStyle>
          <a:p>
            <a:r>
              <a:t>Başlık Metni</a:t>
            </a:r>
          </a:p>
        </p:txBody>
      </p:sp>
      <p:pic>
        <p:nvPicPr>
          <p:cNvPr id="22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0839" y="184799"/>
            <a:ext cx="968923" cy="99464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89687"/>
            <a:ext cx="2133600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Başlık Metni</a:t>
            </a:r>
          </a:p>
        </p:txBody>
      </p:sp>
      <p:sp>
        <p:nvSpPr>
          <p:cNvPr id="236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 sz="4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Başlık Metni</a:t>
            </a:r>
          </a:p>
        </p:txBody>
      </p:sp>
      <p:sp>
        <p:nvSpPr>
          <p:cNvPr id="24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  <a:lvl2pPr>
              <a:defRPr>
                <a:latin typeface="+mn-lt"/>
                <a:ea typeface="+mn-ea"/>
                <a:cs typeface="+mn-cs"/>
                <a:sym typeface="Calibri"/>
              </a:defRPr>
            </a:lvl2pPr>
            <a:lvl3pPr>
              <a:defRPr>
                <a:latin typeface="+mn-lt"/>
                <a:ea typeface="+mn-ea"/>
                <a:cs typeface="+mn-cs"/>
                <a:sym typeface="Calibri"/>
              </a:defRPr>
            </a:lvl3pPr>
            <a:lvl4pPr>
              <a:defRPr>
                <a:latin typeface="+mn-lt"/>
                <a:ea typeface="+mn-ea"/>
                <a:cs typeface="+mn-cs"/>
                <a:sym typeface="Calibri"/>
              </a:defRPr>
            </a:lvl4pPr>
            <a:lvl5pPr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4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14"/>
          <p:cNvSpPr/>
          <p:nvPr/>
        </p:nvSpPr>
        <p:spPr>
          <a:xfrm>
            <a:off x="164548" y="6652582"/>
            <a:ext cx="8820000" cy="23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5" extrusionOk="0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</a:path>
            </a:pathLst>
          </a:custGeom>
          <a:solidFill>
            <a:srgbClr val="1346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847" y="139700"/>
            <a:ext cx="8820001" cy="150046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Rectangle 23"/>
          <p:cNvSpPr txBox="1"/>
          <p:nvPr/>
        </p:nvSpPr>
        <p:spPr>
          <a:xfrm>
            <a:off x="7186823" y="6688627"/>
            <a:ext cx="165216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sp>
        <p:nvSpPr>
          <p:cNvPr id="35" name="Başlık Metni"/>
          <p:cNvSpPr txBox="1">
            <a:spLocks noGrp="1"/>
          </p:cNvSpPr>
          <p:nvPr>
            <p:ph type="title"/>
          </p:nvPr>
        </p:nvSpPr>
        <p:spPr>
          <a:xfrm>
            <a:off x="172278" y="251381"/>
            <a:ext cx="7598535" cy="936002"/>
          </a:xfrm>
          <a:prstGeom prst="rect">
            <a:avLst/>
          </a:prstGeom>
        </p:spPr>
        <p:txBody>
          <a:bodyPr/>
          <a:lstStyle>
            <a:lvl1pPr indent="185737" algn="l">
              <a:defRPr sz="2600">
                <a:solidFill>
                  <a:srgbClr val="134679"/>
                </a:solidFill>
              </a:defRPr>
            </a:lvl1pPr>
          </a:lstStyle>
          <a:p>
            <a:r>
              <a:t>Başlık Metni</a:t>
            </a:r>
          </a:p>
        </p:txBody>
      </p:sp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0839" y="184799"/>
            <a:ext cx="968923" cy="99464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4"/>
          <p:cNvSpPr/>
          <p:nvPr/>
        </p:nvSpPr>
        <p:spPr>
          <a:xfrm>
            <a:off x="164548" y="6652582"/>
            <a:ext cx="8820000" cy="23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5" extrusionOk="0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</a:path>
            </a:pathLst>
          </a:custGeom>
          <a:solidFill>
            <a:srgbClr val="1346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Rectangle 23"/>
          <p:cNvSpPr txBox="1"/>
          <p:nvPr/>
        </p:nvSpPr>
        <p:spPr>
          <a:xfrm>
            <a:off x="7186823" y="6688627"/>
            <a:ext cx="165216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pic>
        <p:nvPicPr>
          <p:cNvPr id="46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0839" y="184799"/>
            <a:ext cx="968923" cy="99464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4451" t="3503" r="4276" b="2338"/>
          <a:stretch>
            <a:fillRect/>
          </a:stretch>
        </p:blipFill>
        <p:spPr>
          <a:xfrm>
            <a:off x="157915" y="99939"/>
            <a:ext cx="8856001" cy="67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extBox 1"/>
          <p:cNvSpPr txBox="1"/>
          <p:nvPr/>
        </p:nvSpPr>
        <p:spPr>
          <a:xfrm>
            <a:off x="1524000" y="6573071"/>
            <a:ext cx="6096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134679"/>
                </a:solidFill>
              </a:defRPr>
            </a:lvl1pPr>
          </a:lstStyle>
          <a:p>
            <a:r>
              <a:t>© Global Initiative for Asthma3.</a:t>
            </a:r>
          </a:p>
        </p:txBody>
      </p:sp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xfrm>
            <a:off x="685800" y="1255793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Rectangle 7"/>
          <p:cNvSpPr txBox="1"/>
          <p:nvPr/>
        </p:nvSpPr>
        <p:spPr>
          <a:xfrm>
            <a:off x="304800" y="4970119"/>
            <a:ext cx="8813800" cy="13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600"/>
              </a:spcBef>
              <a:defRPr sz="2200">
                <a:solidFill>
                  <a:srgbClr val="134679"/>
                </a:solidFill>
              </a:defRPr>
            </a:pPr>
            <a:r>
              <a:t>GINA Global Strategy for Asthma Management </a:t>
            </a:r>
            <a:br/>
            <a:r>
              <a:t>and Prevention</a:t>
            </a:r>
            <a:endParaRPr sz="1200">
              <a:latin typeface="Gill Sans"/>
              <a:ea typeface="Gill Sans"/>
              <a:cs typeface="Gill Sans"/>
              <a:sym typeface="Gill Sans"/>
            </a:endParaRPr>
          </a:p>
          <a:p>
            <a:pPr algn="ctr">
              <a:spcBef>
                <a:spcPts val="600"/>
              </a:spcBef>
              <a:defRPr sz="2200">
                <a:solidFill>
                  <a:srgbClr val="134679"/>
                </a:solidFill>
              </a:defRPr>
            </a:pPr>
            <a:r>
              <a:t>GOLD Global Strategy for Diagnosis, </a:t>
            </a:r>
            <a:br/>
            <a:r>
              <a:t>Management and Prevention of COPD</a:t>
            </a:r>
          </a:p>
        </p:txBody>
      </p:sp>
      <p:pic>
        <p:nvPicPr>
          <p:cNvPr id="5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6604" y="3361008"/>
            <a:ext cx="1382317" cy="141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7227" y="3466584"/>
            <a:ext cx="1238563" cy="124968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14"/>
          <p:cNvSpPr/>
          <p:nvPr/>
        </p:nvSpPr>
        <p:spPr>
          <a:xfrm>
            <a:off x="164548" y="6652582"/>
            <a:ext cx="8820000" cy="23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5" extrusionOk="0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</a:path>
            </a:pathLst>
          </a:custGeom>
          <a:solidFill>
            <a:srgbClr val="1346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847" y="139700"/>
            <a:ext cx="8820001" cy="150046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 23"/>
          <p:cNvSpPr txBox="1"/>
          <p:nvPr/>
        </p:nvSpPr>
        <p:spPr>
          <a:xfrm>
            <a:off x="7186823" y="6688627"/>
            <a:ext cx="165216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sp>
        <p:nvSpPr>
          <p:cNvPr id="70" name="Başlık Metni"/>
          <p:cNvSpPr txBox="1">
            <a:spLocks noGrp="1"/>
          </p:cNvSpPr>
          <p:nvPr>
            <p:ph type="title"/>
          </p:nvPr>
        </p:nvSpPr>
        <p:spPr>
          <a:xfrm>
            <a:off x="172278" y="251381"/>
            <a:ext cx="6480000" cy="936002"/>
          </a:xfrm>
          <a:prstGeom prst="rect">
            <a:avLst/>
          </a:prstGeom>
        </p:spPr>
        <p:txBody>
          <a:bodyPr/>
          <a:lstStyle>
            <a:lvl1pPr indent="185737" algn="l">
              <a:defRPr sz="2600">
                <a:solidFill>
                  <a:srgbClr val="134679"/>
                </a:solidFill>
              </a:defRPr>
            </a:lvl1pPr>
          </a:lstStyle>
          <a:p>
            <a:r>
              <a:t>Başlık Metni</a:t>
            </a:r>
          </a:p>
        </p:txBody>
      </p:sp>
      <p:pic>
        <p:nvPicPr>
          <p:cNvPr id="7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0839" y="184799"/>
            <a:ext cx="968923" cy="994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2739" y="239367"/>
            <a:ext cx="860729" cy="86845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14"/>
          <p:cNvSpPr/>
          <p:nvPr/>
        </p:nvSpPr>
        <p:spPr>
          <a:xfrm>
            <a:off x="164548" y="6652582"/>
            <a:ext cx="8820000" cy="23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5" extrusionOk="0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</a:path>
            </a:pathLst>
          </a:custGeom>
          <a:solidFill>
            <a:srgbClr val="1346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Rectangle 23"/>
          <p:cNvSpPr txBox="1"/>
          <p:nvPr/>
        </p:nvSpPr>
        <p:spPr>
          <a:xfrm>
            <a:off x="7186823" y="6688627"/>
            <a:ext cx="165216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pic>
        <p:nvPicPr>
          <p:cNvPr id="8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0839" y="184799"/>
            <a:ext cx="968923" cy="994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2739" y="239367"/>
            <a:ext cx="860729" cy="86845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14"/>
          <p:cNvSpPr/>
          <p:nvPr/>
        </p:nvSpPr>
        <p:spPr>
          <a:xfrm>
            <a:off x="165100" y="6653213"/>
            <a:ext cx="8820151" cy="237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5" extrusionOk="0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</a:path>
            </a:pathLst>
          </a:custGeom>
          <a:solidFill>
            <a:srgbClr val="13467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Rectangle 23"/>
          <p:cNvSpPr txBox="1"/>
          <p:nvPr/>
        </p:nvSpPr>
        <p:spPr>
          <a:xfrm>
            <a:off x="7186823" y="6688627"/>
            <a:ext cx="165216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pic>
        <p:nvPicPr>
          <p:cNvPr id="9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1313" y="184150"/>
            <a:ext cx="968376" cy="995363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Slaydı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2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3" name="Başlık Metni"/>
          <p:cNvSpPr txBox="1">
            <a:spLocks noGrp="1"/>
          </p:cNvSpPr>
          <p:nvPr>
            <p:ph type="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 algn="l">
              <a:defRPr sz="6600" spc="-100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Başlık Metni</a:t>
            </a:r>
          </a:p>
        </p:txBody>
      </p:sp>
      <p:sp>
        <p:nvSpPr>
          <p:cNvPr id="10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1787" y="5697854"/>
            <a:ext cx="548641" cy="298451"/>
          </a:xfrm>
          <a:prstGeom prst="rect">
            <a:avLst/>
          </a:prstGeom>
          <a:ln w="19050">
            <a:solidFill>
              <a:srgbClr val="FFFFFF"/>
            </a:solidFill>
            <a:round/>
          </a:ln>
        </p:spPr>
        <p:txBody>
          <a:bodyPr wrap="square" lIns="0" tIns="0" rIns="0" bIns="0"/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573071"/>
            <a:ext cx="6096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134679"/>
                </a:solidFill>
              </a:defRPr>
            </a:lvl1pPr>
          </a:lstStyle>
          <a:p>
            <a:r>
              <a:t>© Global Initiative for Asthma</a:t>
            </a:r>
          </a:p>
        </p:txBody>
      </p:sp>
      <p:pic>
        <p:nvPicPr>
          <p:cNvPr id="3" name="Picture 1" descr="Picture 1"/>
          <p:cNvPicPr>
            <a:picLocks noChangeAspect="1"/>
          </p:cNvPicPr>
          <p:nvPr/>
        </p:nvPicPr>
        <p:blipFill>
          <a:blip r:embed="rId24">
            <a:extLst/>
          </a:blip>
          <a:srcRect l="4451" t="3503" r="4276" b="2338"/>
          <a:stretch>
            <a:fillRect/>
          </a:stretch>
        </p:blipFill>
        <p:spPr>
          <a:xfrm>
            <a:off x="157915" y="99939"/>
            <a:ext cx="8856001" cy="676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685800" y="778721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Başlık Metni</a:t>
            </a:r>
          </a:p>
        </p:txBody>
      </p:sp>
      <p:sp>
        <p:nvSpPr>
          <p:cNvPr id="5" name="Rectangle 7"/>
          <p:cNvSpPr txBox="1"/>
          <p:nvPr/>
        </p:nvSpPr>
        <p:spPr>
          <a:xfrm>
            <a:off x="179015" y="4218333"/>
            <a:ext cx="8813801" cy="72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600"/>
              </a:spcBef>
              <a:defRPr sz="2500">
                <a:solidFill>
                  <a:srgbClr val="134679"/>
                </a:solidFill>
              </a:defRPr>
            </a:pPr>
            <a:r>
              <a:t>GINA Global Strategy for Asthma </a:t>
            </a:r>
            <a:br/>
            <a:r>
              <a:t>Management and Prevention 2016</a:t>
            </a:r>
          </a:p>
        </p:txBody>
      </p:sp>
      <p:pic>
        <p:nvPicPr>
          <p:cNvPr id="6" name="Picture 5" descr="Picture 5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3753734" y="2409550"/>
            <a:ext cx="1706564" cy="17526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2"/>
          <p:cNvSpPr txBox="1"/>
          <p:nvPr/>
        </p:nvSpPr>
        <p:spPr>
          <a:xfrm>
            <a:off x="901147" y="5183533"/>
            <a:ext cx="7076663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134679"/>
                </a:solidFill>
              </a:defRPr>
            </a:lvl1pPr>
          </a:lstStyle>
          <a:p>
            <a:r>
              <a:t>This slide set is restricted for academic and educational purposes only.  Use of the slide set, or of individual slides, for commercial or promotional purposes requires approval from GINA. </a:t>
            </a:r>
          </a:p>
        </p:txBody>
      </p:sp>
      <p:sp>
        <p:nvSpPr>
          <p:cNvPr id="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7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Metin kutusu 4"/>
          <p:cNvSpPr txBox="1"/>
          <p:nvPr/>
        </p:nvSpPr>
        <p:spPr>
          <a:xfrm>
            <a:off x="899591" y="5445223"/>
            <a:ext cx="748883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Astım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0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977" y="1420161"/>
            <a:ext cx="6990223" cy="457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110" name="Başlık 1"/>
          <p:cNvSpPr txBox="1"/>
          <p:nvPr/>
        </p:nvSpPr>
        <p:spPr>
          <a:xfrm>
            <a:off x="1003300" y="36353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200" spc="-88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Değişken ekspiratuvar hava akımı kısıtlanmasının gösterilmesi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1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14" name="Metin"/>
          <p:cNvSpPr txBox="1"/>
          <p:nvPr/>
        </p:nvSpPr>
        <p:spPr>
          <a:xfrm>
            <a:off x="2086664" y="1912886"/>
            <a:ext cx="4970672" cy="3017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grpSp>
        <p:nvGrpSpPr>
          <p:cNvPr id="1137" name="Group 8"/>
          <p:cNvGrpSpPr/>
          <p:nvPr/>
        </p:nvGrpSpPr>
        <p:grpSpPr>
          <a:xfrm>
            <a:off x="967159" y="1670817"/>
            <a:ext cx="3127252" cy="3827926"/>
            <a:chOff x="0" y="0"/>
            <a:chExt cx="3127251" cy="3827925"/>
          </a:xfrm>
        </p:grpSpPr>
        <p:sp>
          <p:nvSpPr>
            <p:cNvPr id="1115" name="Rectangle 20"/>
            <p:cNvSpPr txBox="1"/>
            <p:nvPr/>
          </p:nvSpPr>
          <p:spPr>
            <a:xfrm>
              <a:off x="407742" y="433665"/>
              <a:ext cx="525204" cy="411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>
                <a:defRPr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FEV</a:t>
              </a:r>
              <a:r>
                <a:rPr baseline="-25000"/>
                <a:t>1</a:t>
              </a:r>
            </a:p>
          </p:txBody>
        </p:sp>
        <p:sp>
          <p:nvSpPr>
            <p:cNvPr id="1116" name="Freeform 3"/>
            <p:cNvSpPr/>
            <p:nvPr/>
          </p:nvSpPr>
          <p:spPr>
            <a:xfrm>
              <a:off x="0" y="138576"/>
              <a:ext cx="2856089" cy="325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rnd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7" name="Freeform 4"/>
            <p:cNvSpPr/>
            <p:nvPr/>
          </p:nvSpPr>
          <p:spPr>
            <a:xfrm>
              <a:off x="19048" y="617049"/>
              <a:ext cx="2836865" cy="274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" y="21478"/>
                    <a:pt x="89" y="21358"/>
                    <a:pt x="133" y="21235"/>
                  </a:cubicBezTo>
                  <a:cubicBezTo>
                    <a:pt x="251" y="20902"/>
                    <a:pt x="365" y="20572"/>
                    <a:pt x="483" y="20239"/>
                  </a:cubicBezTo>
                  <a:lnTo>
                    <a:pt x="1016" y="18771"/>
                  </a:lnTo>
                  <a:lnTo>
                    <a:pt x="1749" y="16937"/>
                  </a:lnTo>
                  <a:cubicBezTo>
                    <a:pt x="1899" y="16600"/>
                    <a:pt x="2051" y="16262"/>
                    <a:pt x="2200" y="15925"/>
                  </a:cubicBezTo>
                  <a:lnTo>
                    <a:pt x="2715" y="14897"/>
                  </a:lnTo>
                  <a:cubicBezTo>
                    <a:pt x="2886" y="14541"/>
                    <a:pt x="3061" y="14186"/>
                    <a:pt x="3235" y="13830"/>
                  </a:cubicBezTo>
                  <a:cubicBezTo>
                    <a:pt x="3423" y="13481"/>
                    <a:pt x="3613" y="13133"/>
                    <a:pt x="3801" y="12784"/>
                  </a:cubicBezTo>
                  <a:lnTo>
                    <a:pt x="4436" y="11753"/>
                  </a:lnTo>
                  <a:lnTo>
                    <a:pt x="5083" y="10757"/>
                  </a:lnTo>
                  <a:cubicBezTo>
                    <a:pt x="5201" y="10601"/>
                    <a:pt x="5315" y="10442"/>
                    <a:pt x="5433" y="10286"/>
                  </a:cubicBezTo>
                  <a:lnTo>
                    <a:pt x="5785" y="9815"/>
                  </a:lnTo>
                  <a:cubicBezTo>
                    <a:pt x="5902" y="9670"/>
                    <a:pt x="6017" y="9523"/>
                    <a:pt x="6134" y="9378"/>
                  </a:cubicBezTo>
                  <a:cubicBezTo>
                    <a:pt x="6252" y="9244"/>
                    <a:pt x="6366" y="9111"/>
                    <a:pt x="6483" y="8977"/>
                  </a:cubicBezTo>
                  <a:lnTo>
                    <a:pt x="7284" y="8137"/>
                  </a:lnTo>
                  <a:lnTo>
                    <a:pt x="8131" y="7283"/>
                  </a:lnTo>
                  <a:lnTo>
                    <a:pt x="9132" y="6411"/>
                  </a:lnTo>
                  <a:lnTo>
                    <a:pt x="10186" y="5501"/>
                  </a:lnTo>
                  <a:lnTo>
                    <a:pt x="10751" y="5064"/>
                  </a:lnTo>
                  <a:lnTo>
                    <a:pt x="11367" y="4647"/>
                  </a:lnTo>
                  <a:lnTo>
                    <a:pt x="11967" y="4210"/>
                  </a:lnTo>
                  <a:lnTo>
                    <a:pt x="12599" y="3809"/>
                  </a:lnTo>
                  <a:lnTo>
                    <a:pt x="13300" y="3372"/>
                  </a:lnTo>
                  <a:lnTo>
                    <a:pt x="13999" y="2969"/>
                  </a:lnTo>
                  <a:lnTo>
                    <a:pt x="14716" y="2568"/>
                  </a:lnTo>
                  <a:lnTo>
                    <a:pt x="15466" y="2201"/>
                  </a:lnTo>
                  <a:lnTo>
                    <a:pt x="16269" y="1834"/>
                  </a:lnTo>
                  <a:lnTo>
                    <a:pt x="17069" y="1467"/>
                  </a:lnTo>
                  <a:lnTo>
                    <a:pt x="17933" y="1137"/>
                  </a:lnTo>
                  <a:lnTo>
                    <a:pt x="18784" y="840"/>
                  </a:lnTo>
                  <a:lnTo>
                    <a:pt x="19682" y="525"/>
                  </a:lnTo>
                  <a:lnTo>
                    <a:pt x="20632" y="263"/>
                  </a:lnTo>
                  <a:lnTo>
                    <a:pt x="21600" y="0"/>
                  </a:lnTo>
                </a:path>
              </a:pathLst>
            </a:custGeom>
            <a:noFill/>
            <a:ln w="50800" cap="rnd">
              <a:solidFill>
                <a:srgbClr val="4E6BF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8" name="Freeform 5"/>
            <p:cNvSpPr/>
            <p:nvPr/>
          </p:nvSpPr>
          <p:spPr>
            <a:xfrm>
              <a:off x="19049" y="380013"/>
              <a:ext cx="2836865" cy="298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"/>
                  </a:moveTo>
                  <a:lnTo>
                    <a:pt x="20367" y="0"/>
                  </a:lnTo>
                  <a:lnTo>
                    <a:pt x="19200" y="28"/>
                  </a:lnTo>
                  <a:lnTo>
                    <a:pt x="18140" y="91"/>
                  </a:lnTo>
                  <a:lnTo>
                    <a:pt x="17448" y="149"/>
                  </a:lnTo>
                  <a:lnTo>
                    <a:pt x="16861" y="216"/>
                  </a:lnTo>
                  <a:lnTo>
                    <a:pt x="16273" y="285"/>
                  </a:lnTo>
                  <a:lnTo>
                    <a:pt x="15718" y="368"/>
                  </a:lnTo>
                  <a:lnTo>
                    <a:pt x="15131" y="482"/>
                  </a:lnTo>
                  <a:lnTo>
                    <a:pt x="14565" y="610"/>
                  </a:lnTo>
                  <a:lnTo>
                    <a:pt x="13988" y="746"/>
                  </a:lnTo>
                  <a:lnTo>
                    <a:pt x="13422" y="895"/>
                  </a:lnTo>
                  <a:lnTo>
                    <a:pt x="12880" y="1092"/>
                  </a:lnTo>
                  <a:lnTo>
                    <a:pt x="12314" y="1300"/>
                  </a:lnTo>
                  <a:lnTo>
                    <a:pt x="11772" y="1520"/>
                  </a:lnTo>
                  <a:lnTo>
                    <a:pt x="11241" y="1760"/>
                  </a:lnTo>
                  <a:lnTo>
                    <a:pt x="10696" y="1998"/>
                  </a:lnTo>
                  <a:lnTo>
                    <a:pt x="10152" y="2288"/>
                  </a:lnTo>
                  <a:lnTo>
                    <a:pt x="9634" y="2597"/>
                  </a:lnTo>
                  <a:lnTo>
                    <a:pt x="9137" y="2917"/>
                  </a:lnTo>
                  <a:lnTo>
                    <a:pt x="8616" y="3278"/>
                  </a:lnTo>
                  <a:lnTo>
                    <a:pt x="8119" y="3646"/>
                  </a:lnTo>
                  <a:lnTo>
                    <a:pt x="7644" y="4048"/>
                  </a:lnTo>
                  <a:lnTo>
                    <a:pt x="7147" y="4461"/>
                  </a:lnTo>
                  <a:lnTo>
                    <a:pt x="6696" y="4900"/>
                  </a:lnTo>
                  <a:lnTo>
                    <a:pt x="6219" y="5395"/>
                  </a:lnTo>
                  <a:lnTo>
                    <a:pt x="5778" y="5899"/>
                  </a:lnTo>
                  <a:lnTo>
                    <a:pt x="5324" y="6405"/>
                  </a:lnTo>
                  <a:cubicBezTo>
                    <a:pt x="5188" y="6584"/>
                    <a:pt x="5054" y="6766"/>
                    <a:pt x="4918" y="6946"/>
                  </a:cubicBezTo>
                  <a:cubicBezTo>
                    <a:pt x="4778" y="7144"/>
                    <a:pt x="4640" y="7346"/>
                    <a:pt x="4501" y="7545"/>
                  </a:cubicBezTo>
                  <a:lnTo>
                    <a:pt x="4091" y="8144"/>
                  </a:lnTo>
                  <a:cubicBezTo>
                    <a:pt x="3968" y="8338"/>
                    <a:pt x="3845" y="8535"/>
                    <a:pt x="3720" y="8730"/>
                  </a:cubicBezTo>
                  <a:lnTo>
                    <a:pt x="3383" y="9350"/>
                  </a:lnTo>
                  <a:cubicBezTo>
                    <a:pt x="3272" y="9549"/>
                    <a:pt x="3164" y="9748"/>
                    <a:pt x="3056" y="9947"/>
                  </a:cubicBezTo>
                  <a:lnTo>
                    <a:pt x="2748" y="10555"/>
                  </a:lnTo>
                  <a:cubicBezTo>
                    <a:pt x="2652" y="10762"/>
                    <a:pt x="2562" y="10974"/>
                    <a:pt x="2467" y="11179"/>
                  </a:cubicBezTo>
                  <a:cubicBezTo>
                    <a:pt x="2380" y="11383"/>
                    <a:pt x="2292" y="11586"/>
                    <a:pt x="2205" y="11789"/>
                  </a:cubicBezTo>
                  <a:cubicBezTo>
                    <a:pt x="2119" y="11995"/>
                    <a:pt x="2030" y="12202"/>
                    <a:pt x="1944" y="12408"/>
                  </a:cubicBezTo>
                  <a:cubicBezTo>
                    <a:pt x="1873" y="12605"/>
                    <a:pt x="1801" y="12801"/>
                    <a:pt x="1728" y="12996"/>
                  </a:cubicBezTo>
                  <a:cubicBezTo>
                    <a:pt x="1659" y="13197"/>
                    <a:pt x="1585" y="13394"/>
                    <a:pt x="1514" y="13595"/>
                  </a:cubicBezTo>
                  <a:cubicBezTo>
                    <a:pt x="1458" y="13792"/>
                    <a:pt x="1400" y="13993"/>
                    <a:pt x="1344" y="14190"/>
                  </a:cubicBezTo>
                  <a:cubicBezTo>
                    <a:pt x="1287" y="14378"/>
                    <a:pt x="1231" y="14568"/>
                    <a:pt x="1177" y="14756"/>
                  </a:cubicBezTo>
                  <a:cubicBezTo>
                    <a:pt x="1076" y="15132"/>
                    <a:pt x="972" y="15509"/>
                    <a:pt x="870" y="15885"/>
                  </a:cubicBezTo>
                  <a:cubicBezTo>
                    <a:pt x="791" y="16235"/>
                    <a:pt x="715" y="16585"/>
                    <a:pt x="635" y="16940"/>
                  </a:cubicBezTo>
                  <a:cubicBezTo>
                    <a:pt x="568" y="17271"/>
                    <a:pt x="505" y="17602"/>
                    <a:pt x="441" y="17930"/>
                  </a:cubicBezTo>
                  <a:cubicBezTo>
                    <a:pt x="387" y="18220"/>
                    <a:pt x="335" y="18514"/>
                    <a:pt x="281" y="18806"/>
                  </a:cubicBezTo>
                  <a:cubicBezTo>
                    <a:pt x="246" y="19079"/>
                    <a:pt x="216" y="19351"/>
                    <a:pt x="181" y="19621"/>
                  </a:cubicBezTo>
                  <a:cubicBezTo>
                    <a:pt x="151" y="19851"/>
                    <a:pt x="121" y="20078"/>
                    <a:pt x="91" y="20309"/>
                  </a:cubicBezTo>
                  <a:cubicBezTo>
                    <a:pt x="67" y="20633"/>
                    <a:pt x="45" y="20953"/>
                    <a:pt x="22" y="21278"/>
                  </a:cubicBezTo>
                  <a:cubicBezTo>
                    <a:pt x="15" y="21384"/>
                    <a:pt x="6" y="21492"/>
                    <a:pt x="0" y="21600"/>
                  </a:cubicBezTo>
                </a:path>
              </a:pathLst>
            </a:custGeom>
            <a:noFill/>
            <a:ln w="50800" cap="rnd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19" name="Freeform 6"/>
            <p:cNvSpPr/>
            <p:nvPr/>
          </p:nvSpPr>
          <p:spPr>
            <a:xfrm>
              <a:off x="33336" y="1377526"/>
              <a:ext cx="2822577" cy="198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" y="21502"/>
                    <a:pt x="54" y="21395"/>
                    <a:pt x="72" y="21295"/>
                  </a:cubicBezTo>
                  <a:cubicBezTo>
                    <a:pt x="160" y="21004"/>
                    <a:pt x="254" y="20719"/>
                    <a:pt x="345" y="20432"/>
                  </a:cubicBezTo>
                  <a:cubicBezTo>
                    <a:pt x="493" y="19997"/>
                    <a:pt x="649" y="19561"/>
                    <a:pt x="799" y="19123"/>
                  </a:cubicBezTo>
                  <a:cubicBezTo>
                    <a:pt x="1043" y="18549"/>
                    <a:pt x="1280" y="17973"/>
                    <a:pt x="1522" y="17399"/>
                  </a:cubicBezTo>
                  <a:cubicBezTo>
                    <a:pt x="1672" y="17081"/>
                    <a:pt x="1823" y="16765"/>
                    <a:pt x="1976" y="16450"/>
                  </a:cubicBezTo>
                  <a:cubicBezTo>
                    <a:pt x="2153" y="16116"/>
                    <a:pt x="2321" y="15787"/>
                    <a:pt x="2498" y="15451"/>
                  </a:cubicBezTo>
                  <a:cubicBezTo>
                    <a:pt x="2696" y="15106"/>
                    <a:pt x="2888" y="14764"/>
                    <a:pt x="3083" y="14415"/>
                  </a:cubicBezTo>
                  <a:lnTo>
                    <a:pt x="3734" y="13305"/>
                  </a:lnTo>
                  <a:lnTo>
                    <a:pt x="4479" y="12193"/>
                  </a:lnTo>
                  <a:lnTo>
                    <a:pt x="5310" y="11079"/>
                  </a:lnTo>
                  <a:lnTo>
                    <a:pt x="6200" y="9936"/>
                  </a:lnTo>
                  <a:lnTo>
                    <a:pt x="7172" y="8880"/>
                  </a:lnTo>
                  <a:lnTo>
                    <a:pt x="8208" y="7823"/>
                  </a:lnTo>
                  <a:lnTo>
                    <a:pt x="9291" y="6763"/>
                  </a:lnTo>
                  <a:lnTo>
                    <a:pt x="10440" y="5735"/>
                  </a:lnTo>
                  <a:lnTo>
                    <a:pt x="11658" y="4786"/>
                  </a:lnTo>
                  <a:lnTo>
                    <a:pt x="12904" y="3869"/>
                  </a:lnTo>
                  <a:lnTo>
                    <a:pt x="14243" y="3040"/>
                  </a:lnTo>
                  <a:lnTo>
                    <a:pt x="15706" y="2230"/>
                  </a:lnTo>
                  <a:lnTo>
                    <a:pt x="17232" y="1534"/>
                  </a:lnTo>
                  <a:lnTo>
                    <a:pt x="18902" y="832"/>
                  </a:lnTo>
                  <a:lnTo>
                    <a:pt x="20655" y="254"/>
                  </a:lnTo>
                  <a:lnTo>
                    <a:pt x="21600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20" name="Line 7"/>
            <p:cNvSpPr/>
            <p:nvPr/>
          </p:nvSpPr>
          <p:spPr>
            <a:xfrm flipV="1">
              <a:off x="592137" y="3378663"/>
              <a:ext cx="1" cy="139700"/>
            </a:xfrm>
            <a:prstGeom prst="line">
              <a:avLst/>
            </a:prstGeom>
            <a:noFill/>
            <a:ln w="12700" cap="flat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1" name="Freeform 8"/>
            <p:cNvSpPr/>
            <p:nvPr/>
          </p:nvSpPr>
          <p:spPr>
            <a:xfrm flipV="1">
              <a:off x="1162049" y="3378662"/>
              <a:ext cx="1" cy="141289"/>
            </a:xfrm>
            <a:prstGeom prst="line">
              <a:avLst/>
            </a:prstGeom>
            <a:noFill/>
            <a:ln w="12700" cap="rnd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2" name="Freeform 9"/>
            <p:cNvSpPr/>
            <p:nvPr/>
          </p:nvSpPr>
          <p:spPr>
            <a:xfrm flipV="1">
              <a:off x="1731963" y="3378662"/>
              <a:ext cx="1" cy="141289"/>
            </a:xfrm>
            <a:prstGeom prst="line">
              <a:avLst/>
            </a:prstGeom>
            <a:noFill/>
            <a:ln w="12700" cap="rnd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3" name="Freeform 10"/>
            <p:cNvSpPr/>
            <p:nvPr/>
          </p:nvSpPr>
          <p:spPr>
            <a:xfrm flipV="1">
              <a:off x="2301874" y="3378662"/>
              <a:ext cx="1" cy="141289"/>
            </a:xfrm>
            <a:prstGeom prst="line">
              <a:avLst/>
            </a:prstGeom>
            <a:noFill/>
            <a:ln w="12700" cap="rnd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4" name="Line 11"/>
            <p:cNvSpPr/>
            <p:nvPr/>
          </p:nvSpPr>
          <p:spPr>
            <a:xfrm flipV="1">
              <a:off x="2855912" y="3378663"/>
              <a:ext cx="1" cy="139700"/>
            </a:xfrm>
            <a:prstGeom prst="line">
              <a:avLst/>
            </a:prstGeom>
            <a:noFill/>
            <a:ln w="12700" cap="flat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5" name="Rectangle 12"/>
            <p:cNvSpPr txBox="1"/>
            <p:nvPr/>
          </p:nvSpPr>
          <p:spPr>
            <a:xfrm>
              <a:off x="486668" y="3497725"/>
              <a:ext cx="20459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>
                <a:defRPr sz="1600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26" name="Rectangle 14"/>
            <p:cNvSpPr txBox="1"/>
            <p:nvPr/>
          </p:nvSpPr>
          <p:spPr>
            <a:xfrm>
              <a:off x="1059755" y="3497725"/>
              <a:ext cx="20459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>
                <a:defRPr sz="1600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27" name="Rectangle 15"/>
            <p:cNvSpPr txBox="1"/>
            <p:nvPr/>
          </p:nvSpPr>
          <p:spPr>
            <a:xfrm>
              <a:off x="1624112" y="3497725"/>
              <a:ext cx="20459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>
                <a:defRPr sz="1600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28" name="Rectangle 16"/>
            <p:cNvSpPr txBox="1"/>
            <p:nvPr/>
          </p:nvSpPr>
          <p:spPr>
            <a:xfrm>
              <a:off x="2217043" y="3497725"/>
              <a:ext cx="20459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>
                <a:defRPr sz="1600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29" name="Rectangle 17"/>
            <p:cNvSpPr txBox="1"/>
            <p:nvPr/>
          </p:nvSpPr>
          <p:spPr>
            <a:xfrm>
              <a:off x="2763143" y="3497725"/>
              <a:ext cx="20459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>
                <a:defRPr sz="1600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30" name="Rectangle 20"/>
            <p:cNvSpPr txBox="1"/>
            <p:nvPr/>
          </p:nvSpPr>
          <p:spPr>
            <a:xfrm>
              <a:off x="2410197" y="0"/>
              <a:ext cx="717054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r">
                <a:defRPr sz="1600">
                  <a:solidFill>
                    <a:srgbClr val="00B05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Normal</a:t>
              </a:r>
            </a:p>
          </p:txBody>
        </p:sp>
        <p:sp>
          <p:nvSpPr>
            <p:cNvPr id="1131" name="Rectangle 21"/>
            <p:cNvSpPr txBox="1"/>
            <p:nvPr/>
          </p:nvSpPr>
          <p:spPr>
            <a:xfrm>
              <a:off x="1148729" y="748261"/>
              <a:ext cx="197852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>
                <a:defRPr sz="1600">
                  <a:solidFill>
                    <a:srgbClr val="4E6BFA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Astım</a:t>
              </a:r>
              <a:br/>
              <a:r>
                <a:t>(Bronkodilatör sonrası)</a:t>
              </a:r>
            </a:p>
          </p:txBody>
        </p:sp>
        <p:sp>
          <p:nvSpPr>
            <p:cNvPr id="1132" name="Rectangle 22"/>
            <p:cNvSpPr txBox="1"/>
            <p:nvPr/>
          </p:nvSpPr>
          <p:spPr>
            <a:xfrm>
              <a:off x="1205185" y="1579550"/>
              <a:ext cx="1922067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r">
                <a:defRPr sz="16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Astım</a:t>
              </a:r>
              <a:br/>
              <a:r>
                <a:t>(Bronkodilatör öncesi)</a:t>
              </a:r>
            </a:p>
          </p:txBody>
        </p:sp>
        <p:sp>
          <p:nvSpPr>
            <p:cNvPr id="1133" name="Freeform 23"/>
            <p:cNvSpPr/>
            <p:nvPr/>
          </p:nvSpPr>
          <p:spPr>
            <a:xfrm>
              <a:off x="9523" y="1421275"/>
              <a:ext cx="581193" cy="192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134679"/>
              </a:solidFill>
              <a:custDash>
                <a:ds d="300000" sp="400000"/>
              </a:custDash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34" name="Line 24"/>
            <p:cNvSpPr/>
            <p:nvPr/>
          </p:nvSpPr>
          <p:spPr>
            <a:xfrm>
              <a:off x="31749" y="2100712"/>
              <a:ext cx="542926" cy="1"/>
            </a:xfrm>
            <a:prstGeom prst="line">
              <a:avLst/>
            </a:prstGeom>
            <a:noFill/>
            <a:ln w="12700" cap="flat">
              <a:solidFill>
                <a:srgbClr val="134679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5" name="Line 25"/>
            <p:cNvSpPr/>
            <p:nvPr/>
          </p:nvSpPr>
          <p:spPr>
            <a:xfrm>
              <a:off x="31749" y="2507111"/>
              <a:ext cx="542926" cy="1"/>
            </a:xfrm>
            <a:prstGeom prst="line">
              <a:avLst/>
            </a:prstGeom>
            <a:noFill/>
            <a:ln w="12700" cap="flat">
              <a:solidFill>
                <a:srgbClr val="134679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6" name="Straight Arrow Connector 4"/>
            <p:cNvSpPr/>
            <p:nvPr/>
          </p:nvSpPr>
          <p:spPr>
            <a:xfrm flipH="1">
              <a:off x="571273" y="741825"/>
              <a:ext cx="1" cy="508000"/>
            </a:xfrm>
            <a:prstGeom prst="line">
              <a:avLst/>
            </a:prstGeom>
            <a:noFill/>
            <a:ln w="31750" cap="flat">
              <a:solidFill>
                <a:srgbClr val="A6A278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50" name="Group 13"/>
          <p:cNvGrpSpPr/>
          <p:nvPr/>
        </p:nvGrpSpPr>
        <p:grpSpPr>
          <a:xfrm>
            <a:off x="4615336" y="1472084"/>
            <a:ext cx="3950628" cy="4456362"/>
            <a:chOff x="0" y="0"/>
            <a:chExt cx="3950627" cy="4456360"/>
          </a:xfrm>
        </p:grpSpPr>
        <p:sp>
          <p:nvSpPr>
            <p:cNvPr id="1138" name="ZoneTexte 9"/>
            <p:cNvSpPr txBox="1"/>
            <p:nvPr/>
          </p:nvSpPr>
          <p:spPr>
            <a:xfrm>
              <a:off x="-1" y="0"/>
              <a:ext cx="62223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Akım</a:t>
              </a:r>
            </a:p>
          </p:txBody>
        </p:sp>
        <p:sp>
          <p:nvSpPr>
            <p:cNvPr id="1139" name="Rectangle 20"/>
            <p:cNvSpPr txBox="1"/>
            <p:nvPr/>
          </p:nvSpPr>
          <p:spPr>
            <a:xfrm>
              <a:off x="3254198" y="3043112"/>
              <a:ext cx="696430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r">
                <a:defRPr b="1">
                  <a:solidFill>
                    <a:srgbClr val="134679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Hacim</a:t>
              </a:r>
            </a:p>
          </p:txBody>
        </p:sp>
        <p:sp>
          <p:nvSpPr>
            <p:cNvPr id="1140" name="ZoneTexte 11"/>
            <p:cNvSpPr txBox="1"/>
            <p:nvPr/>
          </p:nvSpPr>
          <p:spPr>
            <a:xfrm>
              <a:off x="1372389" y="1274104"/>
              <a:ext cx="78262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00B050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Normal</a:t>
              </a:r>
            </a:p>
          </p:txBody>
        </p:sp>
        <p:sp>
          <p:nvSpPr>
            <p:cNvPr id="1141" name="Straight Connector 54"/>
            <p:cNvSpPr/>
            <p:nvPr/>
          </p:nvSpPr>
          <p:spPr>
            <a:xfrm flipH="1">
              <a:off x="146277" y="332861"/>
              <a:ext cx="1" cy="3660059"/>
            </a:xfrm>
            <a:prstGeom prst="line">
              <a:avLst/>
            </a:prstGeom>
            <a:noFill/>
            <a:ln w="31750" cap="flat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2" name="Straight Connector 55"/>
            <p:cNvSpPr/>
            <p:nvPr/>
          </p:nvSpPr>
          <p:spPr>
            <a:xfrm flipH="1" flipV="1">
              <a:off x="161977" y="2950368"/>
              <a:ext cx="3295156" cy="1"/>
            </a:xfrm>
            <a:prstGeom prst="line">
              <a:avLst/>
            </a:prstGeom>
            <a:noFill/>
            <a:ln w="31750" cap="flat">
              <a:solidFill>
                <a:srgbClr val="1346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3" name="Freeform 56"/>
            <p:cNvSpPr/>
            <p:nvPr/>
          </p:nvSpPr>
          <p:spPr>
            <a:xfrm>
              <a:off x="149083" y="2925268"/>
              <a:ext cx="3040557" cy="153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extrusionOk="0">
                  <a:moveTo>
                    <a:pt x="0" y="373"/>
                  </a:moveTo>
                  <a:cubicBezTo>
                    <a:pt x="199" y="1185"/>
                    <a:pt x="732" y="4777"/>
                    <a:pt x="1049" y="6129"/>
                  </a:cubicBezTo>
                  <a:cubicBezTo>
                    <a:pt x="1366" y="7481"/>
                    <a:pt x="1764" y="9193"/>
                    <a:pt x="2245" y="10635"/>
                  </a:cubicBezTo>
                  <a:cubicBezTo>
                    <a:pt x="2726" y="12077"/>
                    <a:pt x="3160" y="13339"/>
                    <a:pt x="3935" y="14781"/>
                  </a:cubicBezTo>
                  <a:cubicBezTo>
                    <a:pt x="4709" y="16223"/>
                    <a:pt x="5847" y="18206"/>
                    <a:pt x="6891" y="19288"/>
                  </a:cubicBezTo>
                  <a:cubicBezTo>
                    <a:pt x="7934" y="20369"/>
                    <a:pt x="9205" y="20941"/>
                    <a:pt x="10198" y="21270"/>
                  </a:cubicBezTo>
                  <a:cubicBezTo>
                    <a:pt x="11191" y="21600"/>
                    <a:pt x="11969" y="21535"/>
                    <a:pt x="12849" y="21265"/>
                  </a:cubicBezTo>
                  <a:cubicBezTo>
                    <a:pt x="13728" y="20994"/>
                    <a:pt x="14734" y="20278"/>
                    <a:pt x="15477" y="19648"/>
                  </a:cubicBezTo>
                  <a:cubicBezTo>
                    <a:pt x="16220" y="19018"/>
                    <a:pt x="16732" y="18415"/>
                    <a:pt x="17307" y="17485"/>
                  </a:cubicBezTo>
                  <a:cubicBezTo>
                    <a:pt x="17882" y="16555"/>
                    <a:pt x="18397" y="15667"/>
                    <a:pt x="18926" y="14066"/>
                  </a:cubicBezTo>
                  <a:cubicBezTo>
                    <a:pt x="19454" y="12464"/>
                    <a:pt x="20089" y="9649"/>
                    <a:pt x="20476" y="7875"/>
                  </a:cubicBezTo>
                  <a:cubicBezTo>
                    <a:pt x="20863" y="6102"/>
                    <a:pt x="21061" y="4737"/>
                    <a:pt x="21248" y="3425"/>
                  </a:cubicBezTo>
                  <a:cubicBezTo>
                    <a:pt x="21435" y="2112"/>
                    <a:pt x="21506" y="1036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4E6BF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4" name="Freeform 57"/>
            <p:cNvSpPr/>
            <p:nvPr/>
          </p:nvSpPr>
          <p:spPr>
            <a:xfrm>
              <a:off x="157351" y="653308"/>
              <a:ext cx="2852619" cy="229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0" y="21582"/>
                  </a:moveTo>
                  <a:lnTo>
                    <a:pt x="930" y="891"/>
                  </a:lnTo>
                  <a:lnTo>
                    <a:pt x="977" y="291"/>
                  </a:lnTo>
                  <a:cubicBezTo>
                    <a:pt x="986" y="159"/>
                    <a:pt x="1011" y="117"/>
                    <a:pt x="1034" y="70"/>
                  </a:cubicBezTo>
                  <a:cubicBezTo>
                    <a:pt x="1058" y="23"/>
                    <a:pt x="1060" y="-18"/>
                    <a:pt x="1118" y="7"/>
                  </a:cubicBezTo>
                  <a:cubicBezTo>
                    <a:pt x="1177" y="33"/>
                    <a:pt x="1313" y="95"/>
                    <a:pt x="1385" y="222"/>
                  </a:cubicBezTo>
                  <a:cubicBezTo>
                    <a:pt x="1458" y="348"/>
                    <a:pt x="1473" y="476"/>
                    <a:pt x="1555" y="765"/>
                  </a:cubicBezTo>
                  <a:cubicBezTo>
                    <a:pt x="1637" y="1054"/>
                    <a:pt x="1690" y="1163"/>
                    <a:pt x="1856" y="1955"/>
                  </a:cubicBezTo>
                  <a:cubicBezTo>
                    <a:pt x="2022" y="2748"/>
                    <a:pt x="2230" y="4280"/>
                    <a:pt x="2552" y="5522"/>
                  </a:cubicBezTo>
                  <a:cubicBezTo>
                    <a:pt x="2874" y="6764"/>
                    <a:pt x="3379" y="8266"/>
                    <a:pt x="3788" y="9408"/>
                  </a:cubicBezTo>
                  <a:cubicBezTo>
                    <a:pt x="4197" y="10549"/>
                    <a:pt x="4486" y="11372"/>
                    <a:pt x="5007" y="12369"/>
                  </a:cubicBezTo>
                  <a:cubicBezTo>
                    <a:pt x="5527" y="13366"/>
                    <a:pt x="6264" y="14561"/>
                    <a:pt x="6912" y="15391"/>
                  </a:cubicBezTo>
                  <a:cubicBezTo>
                    <a:pt x="7561" y="16221"/>
                    <a:pt x="8106" y="16733"/>
                    <a:pt x="8895" y="17347"/>
                  </a:cubicBezTo>
                  <a:cubicBezTo>
                    <a:pt x="9685" y="17962"/>
                    <a:pt x="10649" y="18576"/>
                    <a:pt x="11650" y="19078"/>
                  </a:cubicBezTo>
                  <a:cubicBezTo>
                    <a:pt x="12650" y="19580"/>
                    <a:pt x="13676" y="19974"/>
                    <a:pt x="14900" y="20357"/>
                  </a:cubicBezTo>
                  <a:cubicBezTo>
                    <a:pt x="16123" y="20740"/>
                    <a:pt x="17874" y="21191"/>
                    <a:pt x="18991" y="21377"/>
                  </a:cubicBezTo>
                  <a:cubicBezTo>
                    <a:pt x="20108" y="21564"/>
                    <a:pt x="21165" y="21458"/>
                    <a:pt x="21600" y="21474"/>
                  </a:cubicBezTo>
                </a:path>
              </a:pathLst>
            </a:cu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5" name="Freeform 58"/>
            <p:cNvSpPr/>
            <p:nvPr/>
          </p:nvSpPr>
          <p:spPr>
            <a:xfrm>
              <a:off x="153508" y="570609"/>
              <a:ext cx="3001879" cy="236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0" y="21589"/>
                  </a:moveTo>
                  <a:lnTo>
                    <a:pt x="890" y="262"/>
                  </a:lnTo>
                  <a:cubicBezTo>
                    <a:pt x="926" y="184"/>
                    <a:pt x="949" y="66"/>
                    <a:pt x="998" y="27"/>
                  </a:cubicBezTo>
                  <a:cubicBezTo>
                    <a:pt x="1047" y="-11"/>
                    <a:pt x="1120" y="-8"/>
                    <a:pt x="1182" y="31"/>
                  </a:cubicBezTo>
                  <a:cubicBezTo>
                    <a:pt x="1225" y="47"/>
                    <a:pt x="1263" y="94"/>
                    <a:pt x="1369" y="262"/>
                  </a:cubicBezTo>
                  <a:lnTo>
                    <a:pt x="4206" y="6496"/>
                  </a:lnTo>
                  <a:cubicBezTo>
                    <a:pt x="4503" y="7043"/>
                    <a:pt x="5073" y="8487"/>
                    <a:pt x="5988" y="9777"/>
                  </a:cubicBezTo>
                  <a:cubicBezTo>
                    <a:pt x="6903" y="11067"/>
                    <a:pt x="8437" y="12937"/>
                    <a:pt x="9697" y="14235"/>
                  </a:cubicBezTo>
                  <a:cubicBezTo>
                    <a:pt x="10956" y="15533"/>
                    <a:pt x="12321" y="16651"/>
                    <a:pt x="13545" y="17564"/>
                  </a:cubicBezTo>
                  <a:cubicBezTo>
                    <a:pt x="14768" y="18478"/>
                    <a:pt x="15695" y="19090"/>
                    <a:pt x="17038" y="19714"/>
                  </a:cubicBezTo>
                  <a:cubicBezTo>
                    <a:pt x="18380" y="20338"/>
                    <a:pt x="20935" y="21027"/>
                    <a:pt x="21600" y="21308"/>
                  </a:cubicBezTo>
                </a:path>
              </a:pathLst>
            </a:custGeom>
            <a:noFill/>
            <a:ln w="50800" cap="flat">
              <a:solidFill>
                <a:srgbClr val="4E6BF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6" name="Rectangle 21"/>
            <p:cNvSpPr/>
            <p:nvPr/>
          </p:nvSpPr>
          <p:spPr>
            <a:xfrm>
              <a:off x="867631" y="1749370"/>
              <a:ext cx="877392" cy="431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r">
                <a:defRPr sz="1400">
                  <a:solidFill>
                    <a:srgbClr val="4E6BFA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Astım</a:t>
              </a:r>
              <a:br/>
              <a:r>
                <a:t>(BD sonrası)</a:t>
              </a:r>
            </a:p>
          </p:txBody>
        </p:sp>
        <p:sp>
          <p:nvSpPr>
            <p:cNvPr id="1147" name="Rectangle 22"/>
            <p:cNvSpPr/>
            <p:nvPr/>
          </p:nvSpPr>
          <p:spPr>
            <a:xfrm>
              <a:off x="803980" y="2294382"/>
              <a:ext cx="827994" cy="431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r">
                <a:defRPr sz="14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Astım</a:t>
              </a:r>
              <a:br/>
              <a:r>
                <a:t>(BD öncesi)</a:t>
              </a:r>
            </a:p>
          </p:txBody>
        </p:sp>
        <p:sp>
          <p:nvSpPr>
            <p:cNvPr id="1148" name="Freeform 61"/>
            <p:cNvSpPr/>
            <p:nvPr/>
          </p:nvSpPr>
          <p:spPr>
            <a:xfrm>
              <a:off x="153508" y="592962"/>
              <a:ext cx="3036746" cy="234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0" y="21574"/>
                  </a:moveTo>
                  <a:lnTo>
                    <a:pt x="884" y="284"/>
                  </a:lnTo>
                  <a:cubicBezTo>
                    <a:pt x="847" y="129"/>
                    <a:pt x="1052" y="36"/>
                    <a:pt x="1062" y="5"/>
                  </a:cubicBezTo>
                  <a:cubicBezTo>
                    <a:pt x="1072" y="-26"/>
                    <a:pt x="942" y="99"/>
                    <a:pt x="942" y="99"/>
                  </a:cubicBezTo>
                  <a:cubicBezTo>
                    <a:pt x="942" y="99"/>
                    <a:pt x="1006" y="5"/>
                    <a:pt x="1062" y="5"/>
                  </a:cubicBezTo>
                  <a:cubicBezTo>
                    <a:pt x="1118" y="5"/>
                    <a:pt x="1228" y="52"/>
                    <a:pt x="1276" y="99"/>
                  </a:cubicBezTo>
                  <a:lnTo>
                    <a:pt x="21600" y="21546"/>
                  </a:lnTo>
                </a:path>
              </a:pathLst>
            </a:custGeom>
            <a:noFill/>
            <a:ln w="50800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49" name="Freeform 62"/>
            <p:cNvSpPr/>
            <p:nvPr/>
          </p:nvSpPr>
          <p:spPr>
            <a:xfrm>
              <a:off x="166617" y="2957295"/>
              <a:ext cx="2843353" cy="149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extrusionOk="0">
                  <a:moveTo>
                    <a:pt x="0" y="373"/>
                  </a:moveTo>
                  <a:cubicBezTo>
                    <a:pt x="199" y="1185"/>
                    <a:pt x="732" y="4777"/>
                    <a:pt x="1049" y="6129"/>
                  </a:cubicBezTo>
                  <a:cubicBezTo>
                    <a:pt x="1366" y="7481"/>
                    <a:pt x="1764" y="9193"/>
                    <a:pt x="2245" y="10635"/>
                  </a:cubicBezTo>
                  <a:cubicBezTo>
                    <a:pt x="2726" y="12077"/>
                    <a:pt x="3160" y="13339"/>
                    <a:pt x="3935" y="14781"/>
                  </a:cubicBezTo>
                  <a:cubicBezTo>
                    <a:pt x="4709" y="16223"/>
                    <a:pt x="5847" y="18206"/>
                    <a:pt x="6891" y="19288"/>
                  </a:cubicBezTo>
                  <a:cubicBezTo>
                    <a:pt x="7934" y="20369"/>
                    <a:pt x="9205" y="20941"/>
                    <a:pt x="10198" y="21270"/>
                  </a:cubicBezTo>
                  <a:cubicBezTo>
                    <a:pt x="11191" y="21600"/>
                    <a:pt x="11969" y="21535"/>
                    <a:pt x="12849" y="21265"/>
                  </a:cubicBezTo>
                  <a:cubicBezTo>
                    <a:pt x="13728" y="20994"/>
                    <a:pt x="14734" y="20278"/>
                    <a:pt x="15477" y="19648"/>
                  </a:cubicBezTo>
                  <a:cubicBezTo>
                    <a:pt x="16220" y="19018"/>
                    <a:pt x="16732" y="18415"/>
                    <a:pt x="17307" y="17485"/>
                  </a:cubicBezTo>
                  <a:cubicBezTo>
                    <a:pt x="17882" y="16555"/>
                    <a:pt x="18397" y="15667"/>
                    <a:pt x="18926" y="14066"/>
                  </a:cubicBezTo>
                  <a:cubicBezTo>
                    <a:pt x="19454" y="12464"/>
                    <a:pt x="20089" y="9649"/>
                    <a:pt x="20476" y="7875"/>
                  </a:cubicBezTo>
                  <a:cubicBezTo>
                    <a:pt x="20863" y="6102"/>
                    <a:pt x="21061" y="4737"/>
                    <a:pt x="21248" y="3425"/>
                  </a:cubicBezTo>
                  <a:cubicBezTo>
                    <a:pt x="21435" y="2112"/>
                    <a:pt x="21506" y="1036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151" name="Rectangle 20"/>
          <p:cNvSpPr txBox="1"/>
          <p:nvPr/>
        </p:nvSpPr>
        <p:spPr>
          <a:xfrm>
            <a:off x="2521656" y="5425797"/>
            <a:ext cx="1541848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r">
              <a:defRPr b="1">
                <a:solidFill>
                  <a:srgbClr val="1346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Zaman (saniye)</a:t>
            </a:r>
          </a:p>
        </p:txBody>
      </p:sp>
      <p:sp>
        <p:nvSpPr>
          <p:cNvPr id="1152" name="Başlık 1"/>
          <p:cNvSpPr txBox="1"/>
          <p:nvPr/>
        </p:nvSpPr>
        <p:spPr>
          <a:xfrm>
            <a:off x="762000" y="40163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40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Astımda tipik spirometrik traseler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5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8" name="Rectangle 2"/>
          <p:cNvGrpSpPr/>
          <p:nvPr/>
        </p:nvGrpSpPr>
        <p:grpSpPr>
          <a:xfrm>
            <a:off x="303517" y="2829500"/>
            <a:ext cx="2327924" cy="649726"/>
            <a:chOff x="26484" y="-170383"/>
            <a:chExt cx="2327923" cy="649725"/>
          </a:xfrm>
        </p:grpSpPr>
        <p:sp>
          <p:nvSpPr>
            <p:cNvPr id="1156" name="Dikdörtgen"/>
            <p:cNvSpPr/>
            <p:nvPr/>
          </p:nvSpPr>
          <p:spPr>
            <a:xfrm>
              <a:off x="81781" y="-170384"/>
              <a:ext cx="2217330" cy="649726"/>
            </a:xfrm>
            <a:prstGeom prst="rect">
              <a:avLst/>
            </a:prstGeom>
            <a:noFill/>
            <a:ln w="9525" cap="flat">
              <a:solidFill>
                <a:srgbClr val="2F2B2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57" name="Astım geni"/>
            <p:cNvSpPr txBox="1"/>
            <p:nvPr/>
          </p:nvSpPr>
          <p:spPr>
            <a:xfrm>
              <a:off x="26484" y="-167529"/>
              <a:ext cx="2327924" cy="644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32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Astım geni</a:t>
              </a:r>
            </a:p>
          </p:txBody>
        </p:sp>
      </p:grpSp>
      <p:grpSp>
        <p:nvGrpSpPr>
          <p:cNvPr id="1161" name="Rectangle 3"/>
          <p:cNvGrpSpPr/>
          <p:nvPr/>
        </p:nvGrpSpPr>
        <p:grpSpPr>
          <a:xfrm>
            <a:off x="3228032" y="2826544"/>
            <a:ext cx="2306936" cy="642641"/>
            <a:chOff x="141932" y="205581"/>
            <a:chExt cx="2306935" cy="642639"/>
          </a:xfrm>
        </p:grpSpPr>
        <p:sp>
          <p:nvSpPr>
            <p:cNvPr id="1159" name="Dikdörtgen"/>
            <p:cNvSpPr/>
            <p:nvPr/>
          </p:nvSpPr>
          <p:spPr>
            <a:xfrm>
              <a:off x="141932" y="205581"/>
              <a:ext cx="2306936" cy="642641"/>
            </a:xfrm>
            <a:prstGeom prst="rect">
              <a:avLst/>
            </a:prstGeom>
            <a:noFill/>
            <a:ln w="9525" cap="flat">
              <a:solidFill>
                <a:srgbClr val="2F2B2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60" name="İnflamasyon"/>
            <p:cNvSpPr txBox="1"/>
            <p:nvPr/>
          </p:nvSpPr>
          <p:spPr>
            <a:xfrm>
              <a:off x="159365" y="223262"/>
              <a:ext cx="2272070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32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İnflamasyon</a:t>
              </a:r>
            </a:p>
          </p:txBody>
        </p:sp>
      </p:grpSp>
      <p:grpSp>
        <p:nvGrpSpPr>
          <p:cNvPr id="1164" name="Rectangle 4"/>
          <p:cNvGrpSpPr/>
          <p:nvPr/>
        </p:nvGrpSpPr>
        <p:grpSpPr>
          <a:xfrm>
            <a:off x="5961025" y="4676981"/>
            <a:ext cx="2786039" cy="675440"/>
            <a:chOff x="296582" y="64566"/>
            <a:chExt cx="2786037" cy="675438"/>
          </a:xfrm>
        </p:grpSpPr>
        <p:sp>
          <p:nvSpPr>
            <p:cNvPr id="1162" name="Dikdörtgen"/>
            <p:cNvSpPr/>
            <p:nvPr/>
          </p:nvSpPr>
          <p:spPr>
            <a:xfrm>
              <a:off x="364281" y="64566"/>
              <a:ext cx="2672072" cy="675440"/>
            </a:xfrm>
            <a:prstGeom prst="rect">
              <a:avLst/>
            </a:prstGeom>
            <a:noFill/>
            <a:ln w="9525" cap="flat">
              <a:solidFill>
                <a:srgbClr val="2F2B2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63" name="Bronşlarda daralma"/>
            <p:cNvSpPr txBox="1"/>
            <p:nvPr/>
          </p:nvSpPr>
          <p:spPr>
            <a:xfrm>
              <a:off x="296582" y="186238"/>
              <a:ext cx="2786039" cy="432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3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Bronşlarda daralma</a:t>
              </a:r>
            </a:p>
          </p:txBody>
        </p:sp>
      </p:grpSp>
      <p:grpSp>
        <p:nvGrpSpPr>
          <p:cNvPr id="1167" name="Oval 5"/>
          <p:cNvGrpSpPr/>
          <p:nvPr/>
        </p:nvGrpSpPr>
        <p:grpSpPr>
          <a:xfrm>
            <a:off x="1028825" y="536575"/>
            <a:ext cx="3657350" cy="1412877"/>
            <a:chOff x="0" y="0"/>
            <a:chExt cx="3657348" cy="1412876"/>
          </a:xfrm>
        </p:grpSpPr>
        <p:sp>
          <p:nvSpPr>
            <p:cNvPr id="1165" name="Oval"/>
            <p:cNvSpPr/>
            <p:nvPr/>
          </p:nvSpPr>
          <p:spPr>
            <a:xfrm>
              <a:off x="0" y="0"/>
              <a:ext cx="3657349" cy="14128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2F2B2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66" name="Çevresel etmenler…"/>
            <p:cNvSpPr txBox="1"/>
            <p:nvPr/>
          </p:nvSpPr>
          <p:spPr>
            <a:xfrm>
              <a:off x="499793" y="120587"/>
              <a:ext cx="2657763" cy="1171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Çevresel etmenler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ctr">
                <a:defRPr sz="24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(Allerjen, sigara, 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ctr">
                <a:defRPr sz="24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kirli hava,…)</a:t>
              </a:r>
            </a:p>
          </p:txBody>
        </p:sp>
      </p:grpSp>
      <p:sp>
        <p:nvSpPr>
          <p:cNvPr id="1168" name="Line 6"/>
          <p:cNvSpPr/>
          <p:nvPr/>
        </p:nvSpPr>
        <p:spPr>
          <a:xfrm>
            <a:off x="2552700" y="3154363"/>
            <a:ext cx="609600" cy="1"/>
          </a:xfrm>
          <a:prstGeom prst="line">
            <a:avLst/>
          </a:prstGeom>
          <a:ln w="47625">
            <a:solidFill>
              <a:srgbClr val="FF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9" name="Line 7"/>
          <p:cNvSpPr/>
          <p:nvPr/>
        </p:nvSpPr>
        <p:spPr>
          <a:xfrm flipH="1">
            <a:off x="2858770" y="1935163"/>
            <a:ext cx="1" cy="1066801"/>
          </a:xfrm>
          <a:prstGeom prst="line">
            <a:avLst/>
          </a:prstGeom>
          <a:ln w="47625">
            <a:solidFill>
              <a:srgbClr val="FF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72" name="Rectangle 8"/>
          <p:cNvGrpSpPr/>
          <p:nvPr/>
        </p:nvGrpSpPr>
        <p:grpSpPr>
          <a:xfrm>
            <a:off x="6362700" y="2314575"/>
            <a:ext cx="2286000" cy="1600200"/>
            <a:chOff x="0" y="0"/>
            <a:chExt cx="2286000" cy="1600200"/>
          </a:xfrm>
        </p:grpSpPr>
        <p:sp>
          <p:nvSpPr>
            <p:cNvPr id="1170" name="Dikdörtgen"/>
            <p:cNvSpPr/>
            <p:nvPr/>
          </p:nvSpPr>
          <p:spPr>
            <a:xfrm>
              <a:off x="0" y="0"/>
              <a:ext cx="2286000" cy="16002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2F2B2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71" name="Bronşlarda…"/>
            <p:cNvSpPr txBox="1"/>
            <p:nvPr/>
          </p:nvSpPr>
          <p:spPr>
            <a:xfrm>
              <a:off x="66397" y="58162"/>
              <a:ext cx="2153206" cy="1483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32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Bronşlarda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ctr">
                <a:defRPr sz="32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aşırı 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ctr">
                <a:defRPr sz="32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duyarlılık</a:t>
              </a:r>
            </a:p>
          </p:txBody>
        </p:sp>
      </p:grpSp>
      <p:sp>
        <p:nvSpPr>
          <p:cNvPr id="1173" name="Line 9"/>
          <p:cNvSpPr/>
          <p:nvPr/>
        </p:nvSpPr>
        <p:spPr>
          <a:xfrm>
            <a:off x="5689600" y="3114675"/>
            <a:ext cx="609600" cy="0"/>
          </a:xfrm>
          <a:prstGeom prst="line">
            <a:avLst/>
          </a:prstGeom>
          <a:ln w="47625">
            <a:solidFill>
              <a:srgbClr val="FF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4" name="Line 10"/>
          <p:cNvSpPr/>
          <p:nvPr/>
        </p:nvSpPr>
        <p:spPr>
          <a:xfrm>
            <a:off x="7505700" y="3920242"/>
            <a:ext cx="1" cy="649726"/>
          </a:xfrm>
          <a:prstGeom prst="line">
            <a:avLst/>
          </a:prstGeom>
          <a:ln w="47625">
            <a:solidFill>
              <a:srgbClr val="FF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77" name="Oval 11"/>
          <p:cNvGrpSpPr/>
          <p:nvPr/>
        </p:nvGrpSpPr>
        <p:grpSpPr>
          <a:xfrm>
            <a:off x="2915041" y="3588432"/>
            <a:ext cx="3313918" cy="1412877"/>
            <a:chOff x="0" y="0"/>
            <a:chExt cx="3313916" cy="1412876"/>
          </a:xfrm>
        </p:grpSpPr>
        <p:sp>
          <p:nvSpPr>
            <p:cNvPr id="1175" name="Oval"/>
            <p:cNvSpPr/>
            <p:nvPr/>
          </p:nvSpPr>
          <p:spPr>
            <a:xfrm>
              <a:off x="68267" y="0"/>
              <a:ext cx="3177383" cy="141287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2F2B2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76" name="Çevresel etmenler…"/>
            <p:cNvSpPr txBox="1"/>
            <p:nvPr/>
          </p:nvSpPr>
          <p:spPr>
            <a:xfrm>
              <a:off x="0" y="152841"/>
              <a:ext cx="3313917" cy="1107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4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Çevresel etmenler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ctr">
                <a:defRPr sz="24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(Allerjen, hava kirliliği, 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ctr">
                <a:defRPr sz="2400" b="1">
                  <a:solidFill>
                    <a:srgbClr val="2F2B2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sigara,...)</a:t>
              </a:r>
            </a:p>
          </p:txBody>
        </p:sp>
      </p:grpSp>
      <p:sp>
        <p:nvSpPr>
          <p:cNvPr id="1178" name="Line 12"/>
          <p:cNvSpPr/>
          <p:nvPr/>
        </p:nvSpPr>
        <p:spPr>
          <a:xfrm>
            <a:off x="6159500" y="4294870"/>
            <a:ext cx="609601" cy="1"/>
          </a:xfrm>
          <a:prstGeom prst="line">
            <a:avLst/>
          </a:prstGeom>
          <a:ln w="47625">
            <a:solidFill>
              <a:srgbClr val="FF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9" name="Rectangle 13"/>
          <p:cNvSpPr txBox="1"/>
          <p:nvPr/>
        </p:nvSpPr>
        <p:spPr>
          <a:xfrm>
            <a:off x="4785191" y="5662174"/>
            <a:ext cx="2191306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</a:t>
            </a:r>
            <a:r>
              <a:rPr sz="3200">
                <a:solidFill>
                  <a:srgbClr val="2F2B20"/>
                </a:solidFill>
              </a:rPr>
              <a:t>Şikayet</a:t>
            </a:r>
          </a:p>
        </p:txBody>
      </p:sp>
      <p:sp>
        <p:nvSpPr>
          <p:cNvPr id="1180" name="Line 14"/>
          <p:cNvSpPr/>
          <p:nvPr/>
        </p:nvSpPr>
        <p:spPr>
          <a:xfrm>
            <a:off x="6464300" y="5327227"/>
            <a:ext cx="0" cy="457201"/>
          </a:xfrm>
          <a:prstGeom prst="line">
            <a:avLst/>
          </a:prstGeom>
          <a:ln w="47625">
            <a:solidFill>
              <a:srgbClr val="FF00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1" name="Metin kutusu 2"/>
          <p:cNvSpPr txBox="1"/>
          <p:nvPr/>
        </p:nvSpPr>
        <p:spPr>
          <a:xfrm>
            <a:off x="608855" y="4105111"/>
            <a:ext cx="2592290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İnflamatuvar hürelerden salınanMediatörler</a:t>
            </a:r>
          </a:p>
          <a:p>
            <a:pPr>
              <a:defRPr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Histamin</a:t>
            </a:r>
          </a:p>
          <a:p>
            <a:pPr>
              <a:defRPr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Lökotrienler(LTC4, LTD4, LTE4)</a:t>
            </a:r>
          </a:p>
          <a:p>
            <a:pPr>
              <a:defRPr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Prostoglandinler (PGD2)</a:t>
            </a:r>
          </a:p>
          <a:p>
            <a:pPr>
              <a:defRPr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PAF, bradikinin,…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85" name="Semptomların çocuklukta başlaması, egzema, allerjik rinit öyküsü veya ailede astım veya allerji bulunması astım olma ihtimalini artırır.…"/>
          <p:cNvSpPr txBox="1">
            <a:spLocks noGrp="1"/>
          </p:cNvSpPr>
          <p:nvPr>
            <p:ph type="body" idx="1"/>
          </p:nvPr>
        </p:nvSpPr>
        <p:spPr>
          <a:xfrm>
            <a:off x="762000" y="1728801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</a:defRPr>
            </a:pPr>
            <a:r>
              <a:t>Semptomların çocuklukta başlaması, egzema, allerjik rinit öyküsü veya ailede astım veya allerji bulunması astım olma ihtimalini artırır.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</a:defRPr>
            </a:pPr>
            <a:r>
              <a:t>Bu bulgular astıma özgün değildir ve her astım fenotipinde bulunmaz.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</a:defRPr>
            </a:pPr>
            <a:r>
              <a:t>Allerjik rinit veya atopik dermatiti olan hastalar solunumsal semptomlar açısından sorgulanmalıdır. </a:t>
            </a:r>
          </a:p>
        </p:txBody>
      </p:sp>
      <p:sp>
        <p:nvSpPr>
          <p:cNvPr id="1186" name="Başlık 1"/>
          <p:cNvSpPr txBox="1"/>
          <p:nvPr/>
        </p:nvSpPr>
        <p:spPr>
          <a:xfrm>
            <a:off x="762000" y="568339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Özgeçmiş ve Aile hikayesi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0" name="Çoğunlukla normal…"/>
          <p:cNvSpPr txBox="1">
            <a:spLocks noGrp="1"/>
          </p:cNvSpPr>
          <p:nvPr>
            <p:ph type="body" idx="1"/>
          </p:nvPr>
        </p:nvSpPr>
        <p:spPr>
          <a:xfrm>
            <a:off x="762000" y="1728801"/>
            <a:ext cx="7620000" cy="4800601"/>
          </a:xfrm>
          <a:prstGeom prst="rect">
            <a:avLst/>
          </a:prstGeom>
        </p:spPr>
        <p:txBody>
          <a:bodyPr/>
          <a:lstStyle/>
          <a:p>
            <a:pPr marL="640080" lvl="1" indent="-228600">
              <a:spcBef>
                <a:spcPts val="5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r>
              <a:t>Çoğunlukla normal</a:t>
            </a:r>
            <a:endParaRPr sz="2000"/>
          </a:p>
          <a:p>
            <a:pPr marL="640080" lvl="1" indent="-228600">
              <a:spcBef>
                <a:spcPts val="5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r>
              <a:t>En sık bulgu oskültasyonda wheeze (özellikle zorlu ekspirasyonda) </a:t>
            </a:r>
            <a:endParaRPr sz="2000"/>
          </a:p>
          <a:p>
            <a:pPr marL="640080" lvl="1" indent="-228600">
              <a:spcBef>
                <a:spcPts val="5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r>
              <a:t>Wheezing farklı durumlarda da duyulabilir; </a:t>
            </a:r>
          </a:p>
          <a:p>
            <a:pPr marL="1005839" lvl="2" indent="-228600">
              <a:spcBef>
                <a:spcPts val="500"/>
              </a:spcBef>
              <a:buClr>
                <a:srgbClr val="D2CB6C"/>
              </a:buClr>
              <a:defRPr sz="2200">
                <a:solidFill>
                  <a:srgbClr val="2F2B20"/>
                </a:solidFill>
              </a:defRPr>
            </a:pPr>
            <a:r>
              <a:t>Solunum yolu enfeksiyonları</a:t>
            </a:r>
          </a:p>
          <a:p>
            <a:pPr marL="1005839" lvl="2" indent="-228600">
              <a:spcBef>
                <a:spcPts val="500"/>
              </a:spcBef>
              <a:buClr>
                <a:srgbClr val="D2CB6C"/>
              </a:buClr>
              <a:defRPr sz="2200">
                <a:solidFill>
                  <a:srgbClr val="2F2B20"/>
                </a:solidFill>
              </a:defRPr>
            </a:pPr>
            <a:r>
              <a:t>KOAH</a:t>
            </a:r>
          </a:p>
          <a:p>
            <a:pPr marL="1005839" lvl="2" indent="-228600">
              <a:spcBef>
                <a:spcPts val="500"/>
              </a:spcBef>
              <a:buClr>
                <a:srgbClr val="D2CB6C"/>
              </a:buClr>
              <a:defRPr sz="2200">
                <a:solidFill>
                  <a:srgbClr val="2F2B20"/>
                </a:solidFill>
              </a:defRPr>
            </a:pPr>
            <a:r>
              <a:t>Üst hava yolu disfonksiyonu</a:t>
            </a:r>
          </a:p>
          <a:p>
            <a:pPr marL="1005839" lvl="2" indent="-228600">
              <a:spcBef>
                <a:spcPts val="500"/>
              </a:spcBef>
              <a:buClr>
                <a:srgbClr val="D2CB6C"/>
              </a:buClr>
              <a:defRPr sz="2200">
                <a:solidFill>
                  <a:srgbClr val="2F2B20"/>
                </a:solidFill>
              </a:defRPr>
            </a:pPr>
            <a:r>
              <a:t>Endobronşiyal obstrüksiyon</a:t>
            </a:r>
          </a:p>
          <a:p>
            <a:pPr marL="1005839" lvl="2" indent="-228600">
              <a:spcBef>
                <a:spcPts val="500"/>
              </a:spcBef>
              <a:buClr>
                <a:srgbClr val="D2CB6C"/>
              </a:buClr>
              <a:defRPr sz="2200">
                <a:solidFill>
                  <a:srgbClr val="2F2B20"/>
                </a:solidFill>
              </a:defRPr>
            </a:pPr>
            <a:r>
              <a:t>Yabancı cisim aspirayonu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400">
                <a:solidFill>
                  <a:srgbClr val="2F2B20"/>
                </a:solidFill>
              </a:defRPr>
            </a:pPr>
            <a:r>
              <a:t>Wheezing ağır astım ataklarında duyulmayabilir (sessiz akciğer)</a:t>
            </a:r>
          </a:p>
        </p:txBody>
      </p:sp>
      <p:sp>
        <p:nvSpPr>
          <p:cNvPr id="1191" name="Başlık 1"/>
          <p:cNvSpPr txBox="1"/>
          <p:nvPr/>
        </p:nvSpPr>
        <p:spPr>
          <a:xfrm>
            <a:off x="762000" y="517539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tanısında Fizik muayene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9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5" name="Astım işyerindeki allerjenler veya duyarlaştırıcı ajanlar ile veya bazen de tek seferlik masif maruziyet ile tetiklenebilir veya şiddetlenebilir.…"/>
          <p:cNvSpPr txBox="1">
            <a:spLocks noGrp="1"/>
          </p:cNvSpPr>
          <p:nvPr>
            <p:ph type="body" idx="1"/>
          </p:nvPr>
        </p:nvSpPr>
        <p:spPr>
          <a:xfrm>
            <a:off x="762000" y="1728801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600"/>
              </a:spcBef>
              <a:buClr>
                <a:srgbClr val="A9A57C"/>
              </a:buClr>
              <a:defRPr sz="2600">
                <a:solidFill>
                  <a:srgbClr val="2F2B20"/>
                </a:solidFill>
              </a:defRPr>
            </a:pPr>
            <a:r>
              <a:t>Astım işyerindeki allerjenler veya duyarlaştırıcı ajanlar ile veya bazen de tek seferlik masif maruziyet ile tetiklenebilir veya şiddetlenebilir.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600">
                <a:solidFill>
                  <a:srgbClr val="2F2B20"/>
                </a:solidFill>
              </a:defRPr>
            </a:pPr>
            <a:r>
              <a:t>Mesleksel rinit astımdan 1 yıl kadar önce başlayabilir.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600">
                <a:solidFill>
                  <a:srgbClr val="2F2B20"/>
                </a:solidFill>
              </a:defRPr>
            </a:pPr>
            <a:r>
              <a:t>Yeni tanı erişkin astımların %5–20’si mesleksel maruziyet ile ilişkilidir.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600">
                <a:solidFill>
                  <a:srgbClr val="2F2B20"/>
                </a:solidFill>
              </a:defRPr>
            </a:pPr>
            <a:r>
              <a:t>Meslek öyküsü, maruziyetler ve hobiler detaylı sorgulanmalıdır.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600">
                <a:solidFill>
                  <a:srgbClr val="2F2B20"/>
                </a:solidFill>
              </a:defRPr>
            </a:pPr>
            <a:r>
              <a:t>İşyerinden uzakta iken (hafta sonu, izin dönemleri) semptomlarda düzelme temel tarama sorusudur. </a:t>
            </a:r>
          </a:p>
        </p:txBody>
      </p:sp>
      <p:sp>
        <p:nvSpPr>
          <p:cNvPr id="1196" name="Başlık 1"/>
          <p:cNvSpPr txBox="1"/>
          <p:nvPr/>
        </p:nvSpPr>
        <p:spPr>
          <a:xfrm>
            <a:off x="762000" y="542939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777240">
              <a:defRPr sz="3485" spc="-85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Meslek Astımı ve İşyeri ile tetiklenen Astım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9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Astımlı hastaların takibinde neler değerlendirilmelidir?…"/>
          <p:cNvSpPr txBox="1">
            <a:spLocks noGrp="1"/>
          </p:cNvSpPr>
          <p:nvPr>
            <p:ph type="body" idx="1"/>
          </p:nvPr>
        </p:nvSpPr>
        <p:spPr>
          <a:xfrm>
            <a:off x="762000" y="1397000"/>
            <a:ext cx="7620000" cy="4800600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500"/>
              </a:spcBef>
              <a:buClr>
                <a:srgbClr val="A9A57C"/>
              </a:buClr>
              <a:defRPr sz="2400">
                <a:solidFill>
                  <a:srgbClr val="2F2B20"/>
                </a:solidFill>
              </a:defRPr>
            </a:pPr>
            <a:r>
              <a:t>Astımlı hastaların takibinde neler değerlendirilmelidir?</a:t>
            </a:r>
          </a:p>
          <a:p>
            <a:pPr marL="514350" indent="-514350">
              <a:spcBef>
                <a:spcPts val="500"/>
              </a:spcBef>
              <a:buClr>
                <a:srgbClr val="A9A57C"/>
              </a:buClr>
              <a:buFontTx/>
              <a:buAutoNum type="arabicPeriod"/>
              <a:defRPr sz="2400">
                <a:solidFill>
                  <a:srgbClr val="2F2B20"/>
                </a:solidFill>
              </a:defRPr>
            </a:pPr>
            <a:r>
              <a:t>Astım kontrolü</a:t>
            </a:r>
          </a:p>
          <a:p>
            <a:pPr marL="914400" lvl="1" indent="-514350">
              <a:spcBef>
                <a:spcPts val="5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r>
              <a:t>Semptom kontrolü  </a:t>
            </a:r>
            <a:endParaRPr sz="2000"/>
          </a:p>
          <a:p>
            <a:pPr marL="914400" lvl="1" indent="-514350">
              <a:spcBef>
                <a:spcPts val="5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r>
              <a:t>Gelecekte kötü sonuçlar oluşacağına dair riskler</a:t>
            </a:r>
            <a:endParaRPr sz="2000"/>
          </a:p>
          <a:p>
            <a:pPr marL="914400" lvl="1" indent="-514350">
              <a:spcBef>
                <a:spcPts val="4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endParaRPr sz="2000"/>
          </a:p>
          <a:p>
            <a:pPr marL="514350" indent="-514350">
              <a:spcBef>
                <a:spcPts val="500"/>
              </a:spcBef>
              <a:buClr>
                <a:srgbClr val="A9A57C"/>
              </a:buClr>
              <a:buFontTx/>
              <a:buAutoNum type="arabicPeriod"/>
              <a:defRPr sz="2400">
                <a:solidFill>
                  <a:srgbClr val="2F2B20"/>
                </a:solidFill>
              </a:defRPr>
            </a:pPr>
            <a:r>
              <a:t>Tedaviye ilişkin konular</a:t>
            </a:r>
          </a:p>
          <a:p>
            <a:pPr marL="914400" lvl="1" indent="-514350">
              <a:spcBef>
                <a:spcPts val="5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r>
              <a:t>İnhaler teknik ve tedavi uyumu</a:t>
            </a:r>
            <a:endParaRPr sz="2000"/>
          </a:p>
          <a:p>
            <a:pPr marL="914400" lvl="1" indent="-514350">
              <a:spcBef>
                <a:spcPts val="400"/>
              </a:spcBef>
              <a:buClr>
                <a:srgbClr val="9CBEBD"/>
              </a:buClr>
              <a:buChar char="•"/>
              <a:defRPr sz="2400">
                <a:solidFill>
                  <a:srgbClr val="2F2B20"/>
                </a:solidFill>
              </a:defRPr>
            </a:pPr>
            <a:endParaRPr sz="2000"/>
          </a:p>
          <a:p>
            <a:pPr marL="514350" indent="-514350">
              <a:spcBef>
                <a:spcPts val="500"/>
              </a:spcBef>
              <a:buClr>
                <a:srgbClr val="A9A57C"/>
              </a:buClr>
              <a:buFontTx/>
              <a:buAutoNum type="arabicPeriod"/>
              <a:defRPr sz="2400">
                <a:solidFill>
                  <a:srgbClr val="2F2B20"/>
                </a:solidFill>
              </a:defRPr>
            </a:pPr>
            <a:r>
              <a:t>Komorbiditeler </a:t>
            </a:r>
          </a:p>
          <a:p>
            <a:pPr marL="640080" lvl="1" indent="-228600">
              <a:spcBef>
                <a:spcPts val="500"/>
              </a:spcBef>
              <a:buClr>
                <a:srgbClr val="9CBEBD"/>
              </a:buClr>
              <a:buChar char="•"/>
              <a:defRPr sz="2200">
                <a:solidFill>
                  <a:srgbClr val="2F2B20"/>
                </a:solidFill>
              </a:defRPr>
            </a:pPr>
            <a:r>
              <a:t>Akciğer fonksiyonları (özellikle FEV1%;beklenenin), geleceğe dair risklerin değerlendirilmesinde önemlidir. </a:t>
            </a:r>
          </a:p>
        </p:txBody>
      </p:sp>
      <p:sp>
        <p:nvSpPr>
          <p:cNvPr id="1201" name="Başlık 1"/>
          <p:cNvSpPr txBox="1"/>
          <p:nvPr/>
        </p:nvSpPr>
        <p:spPr>
          <a:xfrm>
            <a:off x="762000" y="414337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ASTIM TAKİBİ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0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05" name="1. Astım kontrolünü değerlendir = Semptom kontrolü ve geleceğe dair risk faktörlerinin değerlendirilmesi…"/>
          <p:cNvSpPr txBox="1">
            <a:spLocks noGrp="1"/>
          </p:cNvSpPr>
          <p:nvPr>
            <p:ph type="body" idx="1"/>
          </p:nvPr>
        </p:nvSpPr>
        <p:spPr>
          <a:xfrm>
            <a:off x="763875" y="611807"/>
            <a:ext cx="7616250" cy="5531225"/>
          </a:xfrm>
          <a:prstGeom prst="rect">
            <a:avLst/>
          </a:prstGeom>
        </p:spPr>
        <p:txBody>
          <a:bodyPr/>
          <a:lstStyle/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 b="1">
                <a:solidFill>
                  <a:srgbClr val="2F2B20"/>
                </a:solidFill>
              </a:defRPr>
            </a:pPr>
            <a:r>
              <a:t>1. Astım kontrolünü değerlendir = Semptom kontrolü ve geleceğe dair risk faktörlerinin değerlendirilmesi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 Son 4 haftadaki semptom kontrolünü değerlendir 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•Alevlenme, sabit hava akımı kısıtlılığı ve yan etkiler için riskleri değerlendir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 Tedavi başlangıcında, tedavinin 3. ve 6. aylarında FEV1 ölçümü yaparak hastanın en iyi değerini belirle ve sonra periyodik olarak değerleri takip et. 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 b="1">
                <a:solidFill>
                  <a:srgbClr val="2F2B20"/>
                </a:solidFill>
              </a:defRPr>
            </a:pPr>
            <a:r>
              <a:t>2. Tedaviye ilişkin değerlendirme yap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 Hastanın mevcut tedavi basamağını not et. 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 İnhaler tekniğini izleyerek değerlendir, tedavi uyumu ve yan etkileri sorgula.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•Yazılı astım eylem planı olup olmadığını kontrol et.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 Hastanın astıma dair ve aldığı tedavilere dair yaklaşımını değerlendir.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endParaRPr/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 b="1">
                <a:solidFill>
                  <a:srgbClr val="2F2B20"/>
                </a:solidFill>
              </a:defRPr>
            </a:pPr>
            <a:r>
              <a:t>3. Komorbiditeleri değerlendir</a:t>
            </a:r>
          </a:p>
          <a:p>
            <a:pPr marL="0" indent="0" defTabSz="832104">
              <a:spcBef>
                <a:spcPts val="400"/>
              </a:spcBef>
              <a:buClr>
                <a:srgbClr val="A9A57C"/>
              </a:buClr>
              <a:buSzTx/>
              <a:buNone/>
              <a:defRPr sz="1820">
                <a:solidFill>
                  <a:srgbClr val="2F2B20"/>
                </a:solidFill>
              </a:defRPr>
            </a:pPr>
            <a:r>
              <a:t>• Rinit, rinosinüzit, GÖR, obezite, OSA, depresyon, anksiyete sorgula. Komorbiditeler semptomlarda artışa ve düşük yaşam kalitesine yol açabilir ve astım kontrolünü bozabilir.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0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09" name="Title 1"/>
          <p:cNvSpPr txBox="1"/>
          <p:nvPr/>
        </p:nvSpPr>
        <p:spPr>
          <a:xfrm>
            <a:off x="438978" y="784781"/>
            <a:ext cx="7598535" cy="59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indent="185737">
              <a:defRPr sz="2600" spc="-100">
                <a:solidFill>
                  <a:srgbClr val="134679"/>
                </a:solidFill>
              </a:defRPr>
            </a:pPr>
            <a:r>
              <a:t>Semptom kontrolünde GINA değerlendirmesi</a:t>
            </a:r>
          </a:p>
        </p:txBody>
      </p:sp>
      <p:graphicFrame>
        <p:nvGraphicFramePr>
          <p:cNvPr id="1210" name="Table 2"/>
          <p:cNvGraphicFramePr/>
          <p:nvPr/>
        </p:nvGraphicFramePr>
        <p:xfrm>
          <a:off x="302983" y="1711481"/>
          <a:ext cx="8714433" cy="2867337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80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337">
                <a:tc gridSpan="2">
                  <a:txBody>
                    <a:bodyPr/>
                    <a:lstStyle/>
                    <a:p>
                      <a:pPr algn="l">
                        <a:defRPr sz="2000">
                          <a:solidFill>
                            <a:srgbClr val="134679"/>
                          </a:solidFill>
                        </a:defRPr>
                      </a:pPr>
                      <a:r>
                        <a:t>A. Semptom kontrolü</a:t>
                      </a:r>
                    </a:p>
                  </a:txBody>
                  <a:tcPr marL="45720" marR="45720" anchor="ctr" horzOverflow="overflow">
                    <a:lnL w="6350">
                      <a:solidFill>
                        <a:schemeClr val="accent6"/>
                      </a:solidFill>
                    </a:lnL>
                    <a:lnT w="6350">
                      <a:solidFill>
                        <a:schemeClr val="accent6"/>
                      </a:solidFill>
                    </a:lnT>
                    <a:lnB w="12700">
                      <a:miter lim="400000"/>
                    </a:lnB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134679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R w="6350">
                      <a:solidFill>
                        <a:schemeClr val="accent6"/>
                      </a:solidFill>
                    </a:lnR>
                    <a:lnT w="6350">
                      <a:solidFill>
                        <a:schemeClr val="accent6"/>
                      </a:solidFill>
                    </a:lnT>
                    <a:lnB w="12700">
                      <a:miter lim="400000"/>
                    </a:lnB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134679"/>
                          </a:solidFill>
                        </a:rPr>
                        <a:t>Son 4 haftada hangisi/hangilerini yaşadınız?</a:t>
                      </a:r>
                    </a:p>
                  </a:txBody>
                  <a:tcPr marL="36000" marR="36000" marT="36000" marB="36000" anchor="ctr" horzOverflow="overflow">
                    <a:lnL w="6350">
                      <a:solidFill>
                        <a:schemeClr val="accent6"/>
                      </a:solidFill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indent="36194" algn="ctr">
                        <a:defRPr sz="1600" b="1">
                          <a:solidFill>
                            <a:srgbClr val="134679"/>
                          </a:solidFill>
                        </a:defRPr>
                      </a:pPr>
                      <a:r>
                        <a:t>İyi-kontrol</a:t>
                      </a:r>
                    </a:p>
                  </a:txBody>
                  <a:tcPr marL="18000" marR="18000" marT="18000" marB="1800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600" b="1">
                          <a:solidFill>
                            <a:srgbClr val="134679"/>
                          </a:solidFill>
                        </a:defRPr>
                      </a:pPr>
                      <a:r>
                        <a:t>Kısmi-kontrol</a:t>
                      </a:r>
                    </a:p>
                  </a:txBody>
                  <a:tcPr marL="18000" marR="18000" marT="18000" marB="1800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1600" b="1">
                          <a:solidFill>
                            <a:srgbClr val="134679"/>
                          </a:solidFill>
                        </a:rPr>
                        <a:t>Kontrolsüz</a:t>
                      </a:r>
                    </a:p>
                  </a:txBody>
                  <a:tcPr marL="0" marR="0" marT="0" marB="0" horzOverflow="overflow">
                    <a:lnR w="6350">
                      <a:solidFill>
                        <a:schemeClr val="accent6"/>
                      </a:solidFill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57">
                <a:tc>
                  <a:txBody>
                    <a:bodyPr/>
                    <a:lstStyle/>
                    <a:p>
                      <a:pPr marL="174625" indent="-139700" algn="l">
                        <a:buSzPct val="100000"/>
                        <a:buFont typeface="Arial"/>
                        <a:buChar char="•"/>
                        <a:tabLst>
                          <a:tab pos="4838700" algn="r"/>
                        </a:tabLst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Haftada ikiden fazla gündüz </a:t>
                      </a:r>
                    </a:p>
                    <a:p>
                      <a:pPr indent="34925" algn="l">
                        <a:tabLst>
                          <a:tab pos="4838700" algn="r"/>
                        </a:tabLst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semptomu?	 E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  <a:r>
                        <a:t> H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</a:p>
                  </a:txBody>
                  <a:tcPr marL="17780" marR="17780" marT="17780" marB="17780" anchor="ctr" horzOverflow="overflow">
                    <a:lnL w="6350">
                      <a:solidFill>
                        <a:schemeClr val="accent6"/>
                      </a:solidFill>
                    </a:ln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134679"/>
                          </a:solidFill>
                        </a:rPr>
                        <a:t>Hiçbiri
yok</a:t>
                      </a:r>
                    </a:p>
                  </a:txBody>
                  <a:tcPr marL="17780" marR="17780" marT="17780" marB="17780" anchor="ctr" horzOverflow="overflow">
                    <a:lnB w="6350">
                      <a:solidFill>
                        <a:schemeClr val="accent6"/>
                      </a:solidFill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1-2 tanesi mevcut</a:t>
                      </a:r>
                    </a:p>
                  </a:txBody>
                  <a:tcPr marL="45720" marR="45720" anchor="ctr" horzOverflow="overflow">
                    <a:lnB w="6350">
                      <a:solidFill>
                        <a:schemeClr val="accent6"/>
                      </a:solidFill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3-4 tanesi mevcut</a:t>
                      </a:r>
                    </a:p>
                  </a:txBody>
                  <a:tcPr marL="45720" marR="45720" anchor="ctr" horzOverflow="overflow">
                    <a:lnR w="6350">
                      <a:solidFill>
                        <a:schemeClr val="accent6"/>
                      </a:solidFill>
                    </a:lnR>
                    <a:lnB w="6350">
                      <a:solidFill>
                        <a:schemeClr val="accent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marL="174625" indent="-139700" algn="l">
                        <a:buSzPct val="100000"/>
                        <a:buFont typeface="Arial"/>
                        <a:buChar char="•"/>
                        <a:tabLst>
                          <a:tab pos="4838700" algn="r"/>
                        </a:tabLst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Astıma bağlı gece uyanmaları? 	E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  <a:r>
                        <a:t> H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</a:p>
                  </a:txBody>
                  <a:tcPr marL="17780" marR="17780" marT="17780" marB="17780" anchor="ctr" horzOverflow="overflow">
                    <a:lnL w="6350">
                      <a:solidFill>
                        <a:schemeClr val="accent6"/>
                      </a:solidFill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marL="174625" indent="-139700" algn="l">
                        <a:buSzPct val="100000"/>
                        <a:buFont typeface="Arial"/>
                        <a:buChar char="•"/>
                        <a:tabLst>
                          <a:tab pos="4838700" algn="r"/>
                        </a:tabLst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Semptomlar için haftada ikiden </a:t>
                      </a:r>
                    </a:p>
                    <a:p>
                      <a:pPr indent="34925" algn="l">
                        <a:tabLst>
                          <a:tab pos="4838700" algn="r"/>
                        </a:tabLst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fazla kurtarıcı ihtiyac? 	E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  <a:r>
                        <a:t> H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</a:p>
                  </a:txBody>
                  <a:tcPr marL="17780" marR="17780" marT="17780" marB="17780" anchor="ctr" horzOverflow="overflow">
                    <a:lnL w="6350">
                      <a:solidFill>
                        <a:schemeClr val="accent6"/>
                      </a:solidFill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74625" indent="-139700" algn="l">
                        <a:buSzPct val="100000"/>
                        <a:buFont typeface="Arial"/>
                        <a:buChar char="•"/>
                        <a:tabLst>
                          <a:tab pos="4838700" algn="r"/>
                        </a:tabLst>
                        <a:defRPr sz="1600">
                          <a:solidFill>
                            <a:srgbClr val="134679"/>
                          </a:solidFill>
                        </a:defRPr>
                      </a:pPr>
                      <a:r>
                        <a:t>Astıma bağlı aktivitelerde kısıtlanma?       E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  <a:r>
                        <a:t> H</a:t>
                      </a:r>
                      <a:r>
                        <a:rPr sz="18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❑</a:t>
                      </a:r>
                    </a:p>
                  </a:txBody>
                  <a:tcPr marL="17780" marR="17780" marT="17780" marB="17780" horzOverflow="overflow">
                    <a:lnL w="6350">
                      <a:solidFill>
                        <a:schemeClr val="accent6"/>
                      </a:solidFill>
                    </a:lnL>
                    <a:lnB w="6350">
                      <a:solidFill>
                        <a:schemeClr val="accent6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11" name="Right Brace 3"/>
          <p:cNvSpPr/>
          <p:nvPr/>
        </p:nvSpPr>
        <p:spPr>
          <a:xfrm>
            <a:off x="5055511" y="2856983"/>
            <a:ext cx="216001" cy="165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05"/>
                  <a:pt x="10800" y="235"/>
                </a:cubicBezTo>
                <a:lnTo>
                  <a:pt x="10800" y="10565"/>
                </a:lnTo>
                <a:cubicBezTo>
                  <a:pt x="10800" y="10695"/>
                  <a:pt x="15635" y="10800"/>
                  <a:pt x="21600" y="10800"/>
                </a:cubicBezTo>
                <a:cubicBezTo>
                  <a:pt x="15635" y="10800"/>
                  <a:pt x="10800" y="10905"/>
                  <a:pt x="10800" y="11035"/>
                </a:cubicBezTo>
                <a:lnTo>
                  <a:pt x="10800" y="21365"/>
                </a:lnTo>
                <a:cubicBezTo>
                  <a:pt x="10800" y="21495"/>
                  <a:pt x="5965" y="21600"/>
                  <a:pt x="0" y="21600"/>
                </a:cubicBezTo>
              </a:path>
            </a:pathLst>
          </a:custGeom>
          <a:ln w="28575">
            <a:solidFill>
              <a:schemeClr val="accent6"/>
            </a:solidFill>
          </a:ln>
        </p:spPr>
        <p:txBody>
          <a:bodyPr lIns="45719" rIns="45719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12" name="Dikdörtgen"/>
          <p:cNvSpPr/>
          <p:nvPr/>
        </p:nvSpPr>
        <p:spPr>
          <a:xfrm>
            <a:off x="8796977" y="1702041"/>
            <a:ext cx="336155" cy="3453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3" name="Dikdörtgen"/>
          <p:cNvSpPr/>
          <p:nvPr/>
        </p:nvSpPr>
        <p:spPr>
          <a:xfrm>
            <a:off x="-42223" y="1702041"/>
            <a:ext cx="336155" cy="3453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17" name="Content Placeholder 3"/>
          <p:cNvGraphicFramePr/>
          <p:nvPr/>
        </p:nvGraphicFramePr>
        <p:xfrm>
          <a:off x="800894" y="1249474"/>
          <a:ext cx="7542211" cy="4687691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75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algn="l">
                        <a:defRPr sz="1600" b="1">
                          <a:solidFill>
                            <a:srgbClr val="134679"/>
                          </a:solidFill>
                        </a:defRPr>
                      </a:pPr>
                      <a:r>
                        <a:t>Alevlenmeler için risk faktörleri :</a:t>
                      </a:r>
                    </a:p>
                  </a:txBody>
                  <a:tcPr marL="71978" marR="71978" marT="71978" marB="71978" horzOverflow="overflow">
                    <a:lnL w="6350">
                      <a:solidFill>
                        <a:schemeClr val="accent6"/>
                      </a:solidFill>
                    </a:lnL>
                    <a:lnR w="6350">
                      <a:solidFill>
                        <a:schemeClr val="accent6"/>
                      </a:solidFill>
                    </a:lnR>
                    <a:lnT w="6350">
                      <a:solidFill>
                        <a:schemeClr val="accent6"/>
                      </a:solidFill>
                    </a:lnT>
                    <a:solidFill>
                      <a:srgbClr val="F9B4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426">
                <a:tc>
                  <a:txBody>
                    <a:bodyPr/>
                    <a:lstStyle/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Astım nedeniyle entübasyon öyküsü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Son 1 yılda ≥1 alevlenme </a:t>
                      </a:r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Kontrolsüz astım semptomları varlığı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Sık kurtarıcı tedavi ihtiyacı (ayda 1 kutudan fazla)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Düşük FEV</a:t>
                      </a:r>
                      <a:r>
                        <a:rPr baseline="-25000"/>
                        <a:t>1</a:t>
                      </a:r>
                      <a:r>
                        <a:t> (&lt;60% beklenenin)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Yetersiz İKS kullanımı: tedavide eksiklik, kötü inhaler teknik ve /veya kötü uyum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Psikolojik, sosyoekonomik problemler</a:t>
                      </a:r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Maruziyetler: Sigara içiciliği, allerjenler </a:t>
                      </a:r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Komorbiditeler: Obezite, rinosinüzit, besin allerjisi</a:t>
                      </a:r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Gebelik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Balgam ya da kan eozinofilisi</a:t>
                      </a:r>
                    </a:p>
                  </a:txBody>
                  <a:tcPr marL="45706" marR="45706" marT="45706" marB="45706" horzOverflow="overflow">
                    <a:lnL w="6350">
                      <a:solidFill>
                        <a:schemeClr val="accent6"/>
                      </a:solidFill>
                    </a:lnL>
                    <a:lnR w="6350">
                      <a:solidFill>
                        <a:schemeClr val="accent6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134679"/>
                          </a:solidFill>
                        </a:rPr>
                        <a:t>Sabit hava akımı kısıtlılığı için risk faktörleri:</a:t>
                      </a:r>
                    </a:p>
                  </a:txBody>
                  <a:tcPr marL="71964" marR="71964" marT="71964" marB="71964" horzOverflow="overflow">
                    <a:lnL w="6350">
                      <a:solidFill>
                        <a:schemeClr val="accent6"/>
                      </a:solidFill>
                    </a:lnL>
                    <a:lnR w="6350">
                      <a:solidFill>
                        <a:schemeClr val="accent6"/>
                      </a:solidFill>
                    </a:lnR>
                    <a:solidFill>
                      <a:srgbClr val="F9B4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İKS tedavisi kullanmamak</a:t>
                      </a:r>
                      <a:endParaRPr sz="2800"/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Maruziyetler: sigara içme, kimyasallar, mesleki maruziyetler </a:t>
                      </a:r>
                    </a:p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Başlangıçtan itibaren düşük FEv1, kronik mukus hipersekresyonu, balgam/ kan eozinofilisi</a:t>
                      </a:r>
                    </a:p>
                  </a:txBody>
                  <a:tcPr marL="45698" marR="45698" marT="45698" marB="45698" horzOverflow="overflow">
                    <a:lnL w="6350">
                      <a:solidFill>
                        <a:schemeClr val="accent6"/>
                      </a:solidFill>
                    </a:lnL>
                    <a:lnR w="6350">
                      <a:solidFill>
                        <a:schemeClr val="accent6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600" b="1">
                          <a:solidFill>
                            <a:srgbClr val="134679"/>
                          </a:solidFill>
                        </a:defRPr>
                      </a:pPr>
                      <a:r>
                        <a:t>Tedaviye bağlı yan etkiler için risk faktörleri</a:t>
                      </a:r>
                      <a:r>
                        <a:rPr sz="1000" b="0"/>
                        <a:t>:</a:t>
                      </a:r>
                    </a:p>
                  </a:txBody>
                  <a:tcPr marL="45706" marR="45706" marT="45706" marB="45706" horzOverflow="overflow">
                    <a:lnL w="6350">
                      <a:solidFill>
                        <a:schemeClr val="accent6"/>
                      </a:solidFill>
                    </a:lnL>
                    <a:lnR w="6350">
                      <a:solidFill>
                        <a:schemeClr val="accent6"/>
                      </a:solidFill>
                    </a:lnR>
                    <a:solidFill>
                      <a:srgbClr val="F9B4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174625" indent="-174625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134679"/>
                          </a:solidFill>
                        </a:defRPr>
                      </a:pPr>
                      <a:r>
                        <a:t>Sık oral steroid kullanımı, yüksek doz/güçlü İKS, P450 inhibitörleri</a:t>
                      </a:r>
                    </a:p>
                  </a:txBody>
                  <a:tcPr marL="45706" marR="45706" marT="45706" marB="45706" horzOverflow="overflow">
                    <a:lnL w="6350">
                      <a:solidFill>
                        <a:schemeClr val="accent6"/>
                      </a:solidFill>
                    </a:lnL>
                    <a:lnR w="6350">
                      <a:solidFill>
                        <a:schemeClr val="accent6"/>
                      </a:solidFill>
                    </a:lnR>
                    <a:lnB w="6350">
                      <a:solidFill>
                        <a:schemeClr val="accent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18" name="Title 1"/>
          <p:cNvSpPr txBox="1"/>
          <p:nvPr/>
        </p:nvSpPr>
        <p:spPr>
          <a:xfrm>
            <a:off x="887033" y="428937"/>
            <a:ext cx="7598534" cy="93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indent="185737">
              <a:defRPr sz="2400" spc="-92">
                <a:solidFill>
                  <a:srgbClr val="134679"/>
                </a:solidFill>
              </a:defRPr>
            </a:lvl1pPr>
          </a:lstStyle>
          <a:p>
            <a:r>
              <a:t>Kötü astım sonuçları açısından risk faktörlerinin değerlendirilmesi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Astım tüm yaş gruplarını etkileyen en yaygın kronik hastalıklardan biridir.…"/>
          <p:cNvSpPr txBox="1">
            <a:spLocks noGrp="1"/>
          </p:cNvSpPr>
          <p:nvPr>
            <p:ph type="body" idx="1"/>
          </p:nvPr>
        </p:nvSpPr>
        <p:spPr>
          <a:xfrm>
            <a:off x="762000" y="1231900"/>
            <a:ext cx="7620000" cy="4800600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800"/>
              </a:spcBef>
              <a:buClr>
                <a:srgbClr val="A9A57C"/>
              </a:buClr>
              <a:defRPr sz="3600">
                <a:solidFill>
                  <a:srgbClr val="2F2B20"/>
                </a:solidFill>
              </a:defRPr>
            </a:pPr>
            <a:r>
              <a:t>Astım tüm yaş gruplarını etkileyen en yaygın kronik hastalıklardan biridir.</a:t>
            </a:r>
          </a:p>
          <a:p>
            <a:pPr indent="-228600">
              <a:spcBef>
                <a:spcPts val="800"/>
              </a:spcBef>
              <a:buClr>
                <a:srgbClr val="A9A57C"/>
              </a:buClr>
              <a:defRPr sz="3600">
                <a:solidFill>
                  <a:srgbClr val="2F2B20"/>
                </a:solidFill>
              </a:defRPr>
            </a:pPr>
            <a:r>
              <a:t>Prevalansı dünya genelinde artmaktadır.</a:t>
            </a:r>
          </a:p>
          <a:p>
            <a:pPr indent="-228600">
              <a:spcBef>
                <a:spcPts val="800"/>
              </a:spcBef>
              <a:buClr>
                <a:srgbClr val="A9A57C"/>
              </a:buClr>
              <a:defRPr sz="3600">
                <a:solidFill>
                  <a:srgbClr val="2F2B20"/>
                </a:solidFill>
              </a:defRPr>
            </a:pPr>
            <a:r>
              <a:t>2025 yılında yaklaşık 400 milyon astımlı olması beklenmektedir.</a:t>
            </a:r>
          </a:p>
        </p:txBody>
      </p:sp>
      <p:sp>
        <p:nvSpPr>
          <p:cNvPr id="263" name="Metin kutusu 1"/>
          <p:cNvSpPr txBox="1"/>
          <p:nvPr/>
        </p:nvSpPr>
        <p:spPr>
          <a:xfrm>
            <a:off x="5524872" y="5364955"/>
            <a:ext cx="25951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http://www.ginasthma.org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2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22" name="Hafif astım: Basamak 1 veya 2 ile iyi kontrol (SABA ihtiyaç halinde veya düşük doz İKS)…"/>
          <p:cNvSpPr txBox="1">
            <a:spLocks noGrp="1"/>
          </p:cNvSpPr>
          <p:nvPr>
            <p:ph type="body" idx="1"/>
          </p:nvPr>
        </p:nvSpPr>
        <p:spPr>
          <a:xfrm>
            <a:off x="762000" y="1728801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buClr>
                <a:srgbClr val="A9A57C"/>
              </a:buClr>
              <a:defRPr i="1" u="sng">
                <a:solidFill>
                  <a:srgbClr val="2F2B20"/>
                </a:solidFill>
              </a:defRPr>
            </a:pPr>
            <a:r>
              <a:t>Hafif astım: </a:t>
            </a:r>
            <a:r>
              <a:rPr i="0" u="none"/>
              <a:t>Basamak 1 veya 2 ile iyi kontrol (SABA ihtiyaç halinde veya düşük doz İKS)</a:t>
            </a:r>
          </a:p>
          <a:p>
            <a:pPr indent="-228600">
              <a:buClr>
                <a:srgbClr val="A9A57C"/>
              </a:buClr>
              <a:defRPr i="1" u="sng">
                <a:solidFill>
                  <a:srgbClr val="2F2B20"/>
                </a:solidFill>
              </a:defRPr>
            </a:pPr>
            <a:r>
              <a:t>Orta astım: </a:t>
            </a:r>
            <a:r>
              <a:rPr i="0" u="none"/>
              <a:t>Basamak 3 ile iyi kontrol (düşük doz İKS/LABA)</a:t>
            </a:r>
          </a:p>
          <a:p>
            <a:pPr indent="-228600">
              <a:buClr>
                <a:srgbClr val="A9A57C"/>
              </a:buClr>
              <a:defRPr i="1" u="sng">
                <a:solidFill>
                  <a:srgbClr val="2F2B20"/>
                </a:solidFill>
              </a:defRPr>
            </a:pPr>
            <a:r>
              <a:t>Ağır astım:</a:t>
            </a:r>
            <a:r>
              <a:rPr i="0"/>
              <a:t> </a:t>
            </a:r>
            <a:r>
              <a:rPr i="0" u="none"/>
              <a:t>Basamak 4/5 tedavisine ihtiyaç duyulan (orta veya yüksek doz İKS/LABA ± add-on), veya bu tedavilere karşın kontrolsüz hastalık.</a:t>
            </a:r>
          </a:p>
        </p:txBody>
      </p:sp>
      <p:sp>
        <p:nvSpPr>
          <p:cNvPr id="1223" name="Başlık 1"/>
          <p:cNvSpPr txBox="1"/>
          <p:nvPr/>
        </p:nvSpPr>
        <p:spPr>
          <a:xfrm>
            <a:off x="762000" y="530239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Astım ağırlık kategorileri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2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27" name="Left-Right-Up Arrow 3"/>
          <p:cNvSpPr/>
          <p:nvPr/>
        </p:nvSpPr>
        <p:spPr>
          <a:xfrm rot="5400000">
            <a:off x="911706" y="3097617"/>
            <a:ext cx="2324101" cy="1456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3384" y="10800"/>
                </a:lnTo>
                <a:lnTo>
                  <a:pt x="3384" y="13500"/>
                </a:lnTo>
                <a:lnTo>
                  <a:pt x="9108" y="13500"/>
                </a:lnTo>
                <a:lnTo>
                  <a:pt x="9108" y="5400"/>
                </a:lnTo>
                <a:lnTo>
                  <a:pt x="7416" y="5400"/>
                </a:lnTo>
                <a:lnTo>
                  <a:pt x="10800" y="0"/>
                </a:lnTo>
                <a:lnTo>
                  <a:pt x="14184" y="5400"/>
                </a:lnTo>
                <a:lnTo>
                  <a:pt x="12492" y="5400"/>
                </a:lnTo>
                <a:lnTo>
                  <a:pt x="12492" y="13500"/>
                </a:lnTo>
                <a:lnTo>
                  <a:pt x="18216" y="13500"/>
                </a:lnTo>
                <a:lnTo>
                  <a:pt x="18216" y="10800"/>
                </a:lnTo>
                <a:lnTo>
                  <a:pt x="21600" y="16200"/>
                </a:lnTo>
                <a:lnTo>
                  <a:pt x="18216" y="21600"/>
                </a:lnTo>
                <a:lnTo>
                  <a:pt x="18216" y="18900"/>
                </a:lnTo>
                <a:lnTo>
                  <a:pt x="3384" y="18900"/>
                </a:lnTo>
                <a:lnTo>
                  <a:pt x="3384" y="21600"/>
                </a:lnTo>
                <a:close/>
              </a:path>
            </a:pathLst>
          </a:cu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8" name="TextBox 5"/>
          <p:cNvSpPr txBox="1"/>
          <p:nvPr/>
        </p:nvSpPr>
        <p:spPr>
          <a:xfrm>
            <a:off x="1346252" y="1459508"/>
            <a:ext cx="5031741" cy="1082041"/>
          </a:xfrm>
          <a:prstGeom prst="rect">
            <a:avLst/>
          </a:prstGeom>
          <a:solidFill>
            <a:srgbClr val="FFFFFF"/>
          </a:solidFill>
          <a:ln w="25400">
            <a:solidFill>
              <a:srgbClr val="2F2B2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Semptom kontrolü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Semptomların kontrolünü sağlamak ve devam ettirmek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Egzersiz dahil tüm aktiviteleri yapmasını sağlamak </a:t>
            </a:r>
          </a:p>
        </p:txBody>
      </p:sp>
      <p:sp>
        <p:nvSpPr>
          <p:cNvPr id="1229" name="TextBox 6"/>
          <p:cNvSpPr txBox="1"/>
          <p:nvPr/>
        </p:nvSpPr>
        <p:spPr>
          <a:xfrm>
            <a:off x="1346251" y="5105672"/>
            <a:ext cx="4067137" cy="1323341"/>
          </a:xfrm>
          <a:prstGeom prst="rect">
            <a:avLst/>
          </a:prstGeom>
          <a:solidFill>
            <a:srgbClr val="FFFFFF"/>
          </a:solidFill>
          <a:ln w="25400">
            <a:solidFill>
              <a:srgbClr val="2F2B2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Riskleri azaltma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Astım ataklarını engellemek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Fiks hava yolu obstrüksiyonunu engellemek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Astım ilaçlarının yan etkilerinden kaçınmak </a:t>
            </a:r>
          </a:p>
        </p:txBody>
      </p:sp>
      <p:sp>
        <p:nvSpPr>
          <p:cNvPr id="1230" name="Rectangle 9"/>
          <p:cNvSpPr/>
          <p:nvPr/>
        </p:nvSpPr>
        <p:spPr>
          <a:xfrm>
            <a:off x="2826491" y="2647318"/>
            <a:ext cx="4971258" cy="2108201"/>
          </a:xfrm>
          <a:prstGeom prst="rect">
            <a:avLst/>
          </a:prstGeom>
          <a:solidFill>
            <a:srgbClr val="FFFFFF"/>
          </a:solidFill>
          <a:ln w="25400">
            <a:solidFill>
              <a:srgbClr val="B1A08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lnSpc>
                <a:spcPct val="130000"/>
              </a:lnSpc>
              <a:defRPr sz="2800">
                <a:solidFill>
                  <a:srgbClr val="2F2B2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SEMPTOM KONTROLÜNÜ SAĞLAMAYA VE RİSKLERİ AZALTMAYA  YÖNELİK TEDAVİ</a:t>
            </a:r>
          </a:p>
        </p:txBody>
      </p:sp>
      <p:sp>
        <p:nvSpPr>
          <p:cNvPr id="1231" name="TextBox 1"/>
          <p:cNvSpPr txBox="1"/>
          <p:nvPr/>
        </p:nvSpPr>
        <p:spPr>
          <a:xfrm>
            <a:off x="1585964" y="3051944"/>
            <a:ext cx="364497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H</a:t>
            </a:r>
            <a:endParaRPr sz="2700">
              <a:solidFill>
                <a:srgbClr val="2F2B20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endParaRPr sz="2700">
              <a:solidFill>
                <a:srgbClr val="2F2B20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D</a:t>
            </a:r>
            <a:endParaRPr sz="2700">
              <a:solidFill>
                <a:srgbClr val="2F2B20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endParaRPr sz="2700">
              <a:solidFill>
                <a:srgbClr val="2F2B20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F</a:t>
            </a:r>
          </a:p>
        </p:txBody>
      </p:sp>
      <p:sp>
        <p:nvSpPr>
          <p:cNvPr id="1232" name="Metin kutusu 5"/>
          <p:cNvSpPr txBox="1"/>
          <p:nvPr/>
        </p:nvSpPr>
        <p:spPr>
          <a:xfrm>
            <a:off x="2444529" y="489268"/>
            <a:ext cx="384361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Astım Tedavisi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36" name="TextBox 7"/>
          <p:cNvSpPr txBox="1"/>
          <p:nvPr/>
        </p:nvSpPr>
        <p:spPr>
          <a:xfrm>
            <a:off x="1247955" y="2060848"/>
            <a:ext cx="2380641" cy="980441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Kontrol ediciler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(idame tedavi)</a:t>
            </a:r>
          </a:p>
        </p:txBody>
      </p:sp>
      <p:sp>
        <p:nvSpPr>
          <p:cNvPr id="1237" name="TextBox 8"/>
          <p:cNvSpPr txBox="1"/>
          <p:nvPr/>
        </p:nvSpPr>
        <p:spPr>
          <a:xfrm>
            <a:off x="5419750" y="2060848"/>
            <a:ext cx="3094619" cy="980441"/>
          </a:xfrm>
          <a:prstGeom prst="rect">
            <a:avLst/>
          </a:prstGeom>
          <a:solidFill>
            <a:schemeClr val="accent1">
              <a:lumOff val="237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Semptom gidericiler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(kurtarıcı)</a:t>
            </a:r>
          </a:p>
        </p:txBody>
      </p:sp>
      <p:sp>
        <p:nvSpPr>
          <p:cNvPr id="1238" name="5 Aşağı Ok"/>
          <p:cNvSpPr/>
          <p:nvPr/>
        </p:nvSpPr>
        <p:spPr>
          <a:xfrm>
            <a:off x="2259680" y="3560927"/>
            <a:ext cx="357191" cy="1143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225"/>
                </a:moveTo>
                <a:lnTo>
                  <a:pt x="5400" y="18225"/>
                </a:lnTo>
                <a:lnTo>
                  <a:pt x="5400" y="0"/>
                </a:lnTo>
                <a:lnTo>
                  <a:pt x="16200" y="0"/>
                </a:lnTo>
                <a:lnTo>
                  <a:pt x="16200" y="18225"/>
                </a:lnTo>
                <a:lnTo>
                  <a:pt x="21600" y="1822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39" name="10 Aşağı Ok"/>
          <p:cNvSpPr/>
          <p:nvPr/>
        </p:nvSpPr>
        <p:spPr>
          <a:xfrm>
            <a:off x="6496364" y="3560927"/>
            <a:ext cx="357191" cy="1143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225"/>
                </a:moveTo>
                <a:lnTo>
                  <a:pt x="5400" y="18225"/>
                </a:lnTo>
                <a:lnTo>
                  <a:pt x="5400" y="0"/>
                </a:lnTo>
                <a:lnTo>
                  <a:pt x="16200" y="0"/>
                </a:lnTo>
                <a:lnTo>
                  <a:pt x="16200" y="18225"/>
                </a:lnTo>
                <a:lnTo>
                  <a:pt x="21600" y="1822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40" name="11 Metin kutusu"/>
          <p:cNvSpPr txBox="1"/>
          <p:nvPr/>
        </p:nvSpPr>
        <p:spPr>
          <a:xfrm>
            <a:off x="1681429" y="5063976"/>
            <a:ext cx="151369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2F2B2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DÜZENLİ</a:t>
            </a:r>
          </a:p>
        </p:txBody>
      </p:sp>
      <p:sp>
        <p:nvSpPr>
          <p:cNvPr id="1241" name="12 Metin kutusu"/>
          <p:cNvSpPr txBox="1"/>
          <p:nvPr/>
        </p:nvSpPr>
        <p:spPr>
          <a:xfrm>
            <a:off x="5692130" y="5063976"/>
            <a:ext cx="196565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2F2B2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GEREĞİNDE</a:t>
            </a:r>
          </a:p>
        </p:txBody>
      </p:sp>
      <p:sp>
        <p:nvSpPr>
          <p:cNvPr id="1242" name="Title 9"/>
          <p:cNvSpPr txBox="1"/>
          <p:nvPr/>
        </p:nvSpPr>
        <p:spPr>
          <a:xfrm>
            <a:off x="457200" y="46038"/>
            <a:ext cx="8229600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4400" b="1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/>
            </a:r>
            <a:br/>
            <a:r>
              <a:t>Astımda ilaç tedavisi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4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46" name="Tercih edilen tedavi: lüzumu halinde inhale kısa etkili beta2-agonist (SABA)…"/>
          <p:cNvSpPr txBox="1">
            <a:spLocks noGrp="1"/>
          </p:cNvSpPr>
          <p:nvPr>
            <p:ph type="body" idx="1"/>
          </p:nvPr>
        </p:nvSpPr>
        <p:spPr>
          <a:xfrm>
            <a:off x="546100" y="2066180"/>
            <a:ext cx="8051800" cy="3197821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endParaRPr/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Tercih edilen tedavi: lüzumu halinde inhale kısa etkili beta2-agonist (SABA)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SABA’lar semptomları geriletmede oldukça efektiftirler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Semptomları ayda ikiden az ve alevlenme için risk faktörü taşımayan astımlı hastalarda önerilmelidir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Diğer seçenek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Alevlenme riski olanlarda düşük doz inhale kortikosteroid</a:t>
            </a:r>
          </a:p>
        </p:txBody>
      </p:sp>
      <p:sp>
        <p:nvSpPr>
          <p:cNvPr id="1247" name="Rectangle 6"/>
          <p:cNvSpPr txBox="1"/>
          <p:nvPr/>
        </p:nvSpPr>
        <p:spPr>
          <a:xfrm>
            <a:off x="773112" y="898525"/>
            <a:ext cx="7597776" cy="134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630" tIns="40630" rIns="40630" bIns="40630" anchor="ctr">
            <a:normAutofit/>
          </a:bodyPr>
          <a:lstStyle/>
          <a:p>
            <a:pPr indent="222250">
              <a:defRPr sz="32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Basmak 1 – lüzumu halinde inhale kısa etkili beta</a:t>
            </a:r>
            <a:r>
              <a:rPr baseline="-25000"/>
              <a:t>2</a:t>
            </a:r>
            <a:r>
              <a:t>-agonist (SABA)</a:t>
            </a:r>
            <a:r>
              <a:rPr sz="4600"/>
              <a:t>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51" name="Önerilen seçenek : düşük doz İKS ve lüzum halinde SABA…"/>
          <p:cNvSpPr txBox="1">
            <a:spLocks noGrp="1"/>
          </p:cNvSpPr>
          <p:nvPr>
            <p:ph type="body" idx="1"/>
          </p:nvPr>
        </p:nvSpPr>
        <p:spPr>
          <a:xfrm>
            <a:off x="631576" y="1116012"/>
            <a:ext cx="7880848" cy="4904235"/>
          </a:xfrm>
          <a:prstGeom prst="rect">
            <a:avLst/>
          </a:prstGeom>
        </p:spPr>
        <p:txBody>
          <a:bodyPr/>
          <a:lstStyle/>
          <a:p>
            <a:pPr marL="318897" indent="-212597" defTabSz="850391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2046">
                <a:solidFill>
                  <a:srgbClr val="2F2B20"/>
                </a:solidFill>
              </a:defRPr>
            </a:pPr>
            <a:r>
              <a:t>Önerilen seçenek : düşük doz İKS ve lüzum halinde SABA</a:t>
            </a:r>
          </a:p>
          <a:p>
            <a:pPr marL="595274" lvl="1" indent="-212597" defTabSz="850391">
              <a:lnSpc>
                <a:spcPct val="110000"/>
              </a:lnSpc>
              <a:spcBef>
                <a:spcPts val="400"/>
              </a:spcBef>
              <a:buClr>
                <a:srgbClr val="9CBEBD"/>
              </a:buClr>
              <a:buChar char="•"/>
              <a:defRPr sz="1860">
                <a:solidFill>
                  <a:srgbClr val="2F2B20"/>
                </a:solidFill>
              </a:defRPr>
            </a:pPr>
            <a:r>
              <a:t>Düşük doz İKS semptomları, alevlenmeleri azaltır ve astım ilişkili hastane yatışı ve ölümleri azaltır</a:t>
            </a:r>
          </a:p>
          <a:p>
            <a:pPr marL="318897" indent="-212597" defTabSz="850391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2046">
                <a:solidFill>
                  <a:srgbClr val="2F2B20"/>
                </a:solidFill>
              </a:defRPr>
            </a:pPr>
            <a:r>
              <a:t>Diğer seçenekler</a:t>
            </a:r>
          </a:p>
          <a:p>
            <a:pPr marL="595274" lvl="1" indent="-212597" defTabSz="850391">
              <a:lnSpc>
                <a:spcPct val="110000"/>
              </a:lnSpc>
              <a:spcBef>
                <a:spcPts val="400"/>
              </a:spcBef>
              <a:buClr>
                <a:srgbClr val="9CBEBD"/>
              </a:buClr>
              <a:buChar char="•"/>
              <a:defRPr sz="1860">
                <a:solidFill>
                  <a:srgbClr val="2F2B20"/>
                </a:solidFill>
              </a:defRPr>
            </a:pPr>
            <a:r>
              <a:t>LTRA ve lüzumu halinde SABA</a:t>
            </a:r>
          </a:p>
          <a:p>
            <a:pPr marL="935431" lvl="2" indent="-212597" defTabSz="850391">
              <a:lnSpc>
                <a:spcPct val="110000"/>
              </a:lnSpc>
              <a:spcBef>
                <a:spcPts val="400"/>
              </a:spcBef>
              <a:buClr>
                <a:srgbClr val="D2CB6C"/>
              </a:buClr>
              <a:defRPr sz="1674">
                <a:solidFill>
                  <a:srgbClr val="2F2B20"/>
                </a:solidFill>
              </a:defRPr>
            </a:pPr>
            <a:r>
              <a:t>Daha az efektif bir tedavidir</a:t>
            </a:r>
          </a:p>
          <a:p>
            <a:pPr marL="935431" lvl="2" indent="-212597" defTabSz="850391">
              <a:lnSpc>
                <a:spcPct val="110000"/>
              </a:lnSpc>
              <a:spcBef>
                <a:spcPts val="400"/>
              </a:spcBef>
              <a:buClr>
                <a:srgbClr val="D2CB6C"/>
              </a:buClr>
              <a:defRPr sz="1674">
                <a:solidFill>
                  <a:srgbClr val="2F2B20"/>
                </a:solidFill>
              </a:defRPr>
            </a:pPr>
            <a:r>
              <a:t>Özellikle astımı ve allerjik riniti olan ve İKS kullanmak istemeyen hastalarda seçenek olabilir</a:t>
            </a:r>
          </a:p>
          <a:p>
            <a:pPr marL="595274" lvl="1" indent="-212597" defTabSz="850391">
              <a:lnSpc>
                <a:spcPct val="110000"/>
              </a:lnSpc>
              <a:spcBef>
                <a:spcPts val="400"/>
              </a:spcBef>
              <a:buClr>
                <a:srgbClr val="9CBEBD"/>
              </a:buClr>
              <a:buChar char="•"/>
              <a:defRPr sz="1860">
                <a:solidFill>
                  <a:srgbClr val="2F2B20"/>
                </a:solidFill>
              </a:defRPr>
            </a:pPr>
            <a:r>
              <a:t>İKS/LABA ve lüzumu halinde SABA</a:t>
            </a:r>
          </a:p>
          <a:p>
            <a:pPr marL="935431" lvl="2" indent="-212597" defTabSz="850391">
              <a:lnSpc>
                <a:spcPct val="110000"/>
              </a:lnSpc>
              <a:spcBef>
                <a:spcPts val="400"/>
              </a:spcBef>
              <a:buClr>
                <a:srgbClr val="D2CB6C"/>
              </a:buClr>
              <a:defRPr sz="1674">
                <a:solidFill>
                  <a:srgbClr val="2F2B20"/>
                </a:solidFill>
              </a:defRPr>
            </a:pPr>
            <a:r>
              <a:t>Tek başına İKS’ye göre semptomları daha çok azaltır ve pulmoner fonksiyonları daha çok iyileştirir</a:t>
            </a:r>
          </a:p>
          <a:p>
            <a:pPr marL="935431" lvl="2" indent="-212597" defTabSz="850391">
              <a:lnSpc>
                <a:spcPct val="110000"/>
              </a:lnSpc>
              <a:spcBef>
                <a:spcPts val="400"/>
              </a:spcBef>
              <a:buClr>
                <a:srgbClr val="D2CB6C"/>
              </a:buClr>
              <a:defRPr sz="1674">
                <a:solidFill>
                  <a:srgbClr val="2F2B20"/>
                </a:solidFill>
              </a:defRPr>
            </a:pPr>
            <a:r>
              <a:t>Ama daha pahalı ve alevlenmeler üzerine ek katkısı yok</a:t>
            </a:r>
          </a:p>
          <a:p>
            <a:pPr marL="595274" lvl="1" indent="-212597" defTabSz="850391">
              <a:lnSpc>
                <a:spcPct val="110000"/>
              </a:lnSpc>
              <a:spcBef>
                <a:spcPts val="400"/>
              </a:spcBef>
              <a:buClr>
                <a:srgbClr val="9CBEBD"/>
              </a:buClr>
              <a:buChar char="•"/>
              <a:defRPr sz="1860">
                <a:solidFill>
                  <a:srgbClr val="2F2B20"/>
                </a:solidFill>
              </a:defRPr>
            </a:pPr>
            <a:r>
              <a:t>Saf mevsimsel allerjik astım için</a:t>
            </a:r>
          </a:p>
          <a:p>
            <a:pPr marL="935431" lvl="2" indent="-212597" defTabSz="850391">
              <a:lnSpc>
                <a:spcPct val="110000"/>
              </a:lnSpc>
              <a:spcBef>
                <a:spcPts val="400"/>
              </a:spcBef>
              <a:buClr>
                <a:srgbClr val="D2CB6C"/>
              </a:buClr>
              <a:defRPr sz="1674">
                <a:solidFill>
                  <a:srgbClr val="2F2B20"/>
                </a:solidFill>
              </a:defRPr>
            </a:pPr>
            <a:r>
              <a:t>Semptomlar başlayınca İKS başla ve polen sezonu bitiminden 4 hafta sonra kes</a:t>
            </a:r>
          </a:p>
        </p:txBody>
      </p:sp>
      <p:sp>
        <p:nvSpPr>
          <p:cNvPr id="1252" name="Title 1"/>
          <p:cNvSpPr txBox="1"/>
          <p:nvPr/>
        </p:nvSpPr>
        <p:spPr>
          <a:xfrm>
            <a:off x="668337" y="377825"/>
            <a:ext cx="8143380" cy="936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600" spc="-8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Basamak 2 – düşük doz kontrol edici+ lüzum halinde SABA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56" name="Tercih edilen seçenekler düşük doz İKS/LABA ve lüzumu halinde SABA ya da düşük doz İKS/formoterol kurtarıcı idame tedavi*…"/>
          <p:cNvSpPr txBox="1">
            <a:spLocks noGrp="1"/>
          </p:cNvSpPr>
          <p:nvPr>
            <p:ph type="body" idx="1"/>
          </p:nvPr>
        </p:nvSpPr>
        <p:spPr>
          <a:xfrm>
            <a:off x="457200" y="1831751"/>
            <a:ext cx="8229600" cy="3194498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400"/>
              </a:spcBef>
              <a:buClr>
                <a:srgbClr val="A9A57C"/>
              </a:buClr>
              <a:defRPr sz="1900">
                <a:solidFill>
                  <a:srgbClr val="2F2B20"/>
                </a:solidFill>
              </a:defRPr>
            </a:pPr>
            <a:r>
              <a:t>Tercih edilen seçenekler düşük doz İKS/LABA ve lüzumu halinde SABA ya da düşük doz İKS/formoterol kurtarıcı idame tedavi*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1700">
                <a:solidFill>
                  <a:srgbClr val="2F2B20"/>
                </a:solidFill>
              </a:defRPr>
            </a:pPr>
            <a:r>
              <a:t>İKS’ye LABA eklenmesi semptom ve alevlenmeleri azaltır, FEV</a:t>
            </a:r>
            <a:r>
              <a:rPr baseline="-25000"/>
              <a:t>1 </a:t>
            </a:r>
            <a:r>
              <a:t> ’i artırır.</a:t>
            </a:r>
            <a:endParaRPr sz="2000"/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1700">
                <a:solidFill>
                  <a:srgbClr val="2F2B20"/>
                </a:solidFill>
              </a:defRPr>
            </a:pPr>
            <a:r>
              <a:t>Alevlenme riski taşıyanlarda kurtarıcı idame tedavisi (KİT) alevlenmeleri belirgin olarak azaltır ve bunu yaparken de daha düşük İKS dozlarıyla yapar</a:t>
            </a:r>
            <a:endParaRPr sz="2000"/>
          </a:p>
          <a:p>
            <a:pPr marL="0" lvl="1" indent="411480">
              <a:spcBef>
                <a:spcPts val="400"/>
              </a:spcBef>
              <a:buClr>
                <a:srgbClr val="A9A57C"/>
              </a:buClr>
              <a:buSzTx/>
              <a:buNone/>
              <a:defRPr sz="1900">
                <a:solidFill>
                  <a:srgbClr val="2F2B20"/>
                </a:solidFill>
              </a:defRPr>
            </a:pPr>
            <a:endParaRPr sz="2000"/>
          </a:p>
          <a:p>
            <a:pPr indent="-228600">
              <a:spcBef>
                <a:spcPts val="400"/>
              </a:spcBef>
              <a:buClr>
                <a:srgbClr val="A9A57C"/>
              </a:buClr>
              <a:defRPr sz="1900">
                <a:solidFill>
                  <a:srgbClr val="2F2B20"/>
                </a:solidFill>
              </a:defRPr>
            </a:pPr>
            <a:r>
              <a:t>Diğer seçenekler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1700">
                <a:solidFill>
                  <a:srgbClr val="2F2B20"/>
                </a:solidFill>
              </a:defRPr>
            </a:pPr>
            <a:r>
              <a:t>İKS dozunu artır ya da LTRA ekle ya da teofilin ekle (İKS/LABA’ dan daha az efektiftir)</a:t>
            </a:r>
          </a:p>
        </p:txBody>
      </p:sp>
      <p:sp>
        <p:nvSpPr>
          <p:cNvPr id="1257" name="TextBox 3"/>
          <p:cNvSpPr txBox="1"/>
          <p:nvPr/>
        </p:nvSpPr>
        <p:spPr>
          <a:xfrm>
            <a:off x="496254" y="5191595"/>
            <a:ext cx="8151492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34679"/>
                </a:solidFill>
              </a:defRPr>
            </a:pPr>
            <a:r>
              <a:t>*Düşük doz beclometasone/formoterol ve düşük doz budesonide/formoterol için geçerlidir.</a:t>
            </a:r>
          </a:p>
        </p:txBody>
      </p:sp>
      <p:sp>
        <p:nvSpPr>
          <p:cNvPr id="1258" name="Rectangle 6"/>
          <p:cNvSpPr txBox="1"/>
          <p:nvPr/>
        </p:nvSpPr>
        <p:spPr>
          <a:xfrm>
            <a:off x="579437" y="514524"/>
            <a:ext cx="7597776" cy="134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630" tIns="40630" rIns="40630" bIns="40630" anchor="ctr">
            <a:normAutofit/>
          </a:bodyPr>
          <a:lstStyle/>
          <a:p>
            <a:pPr indent="222250">
              <a:defRPr sz="32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Basamak 3 – bir ya da 2 kontrol edici + lüzumu halinde kurtarıcı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62" name="Önerilen tedavi: Düşük doz İKS/formoterol ile kurtarıcı idame tedavi ya da orta doz İKS/LABA ve lüzumu halinde SABA…"/>
          <p:cNvSpPr txBox="1">
            <a:spLocks noGrp="1"/>
          </p:cNvSpPr>
          <p:nvPr>
            <p:ph type="body" idx="1"/>
          </p:nvPr>
        </p:nvSpPr>
        <p:spPr>
          <a:xfrm>
            <a:off x="450055" y="2049164"/>
            <a:ext cx="8243890" cy="3470970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Önerilen tedavi: Düşük doz İKS/formoterol ile kurtarıcı idame tedavi ya da orta doz İKS/LABA ve lüzumu halinde SABA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endParaRPr/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Diğer seçenekler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Tiotropium atak öyküsü olan, ≥12 yaş hastalarda add-on tedavi olarak verilebilir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Yüksek doz IKS/LABA; hafif bir yarar artışı olur ancak yan etki riskini artırır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Ek tedavi olarak LTRA ya da teofilin</a:t>
            </a:r>
          </a:p>
        </p:txBody>
      </p:sp>
      <p:sp>
        <p:nvSpPr>
          <p:cNvPr id="1263" name="Rectangle 6"/>
          <p:cNvSpPr txBox="1"/>
          <p:nvPr/>
        </p:nvSpPr>
        <p:spPr>
          <a:xfrm>
            <a:off x="572318" y="590724"/>
            <a:ext cx="7999364" cy="134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630" tIns="40630" rIns="40630" bIns="40630" anchor="ctr">
            <a:normAutofit/>
          </a:bodyPr>
          <a:lstStyle/>
          <a:p>
            <a:pPr indent="222250">
              <a:defRPr sz="32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Basamak 4 – iki ya da daha fazla kontrol edici + lüzumu halinde kurtarıcı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67" name="Ek tedavi olarak tiotropium; alevlenme öyküsü olan ve ≥12 yaş…"/>
          <p:cNvSpPr txBox="1">
            <a:spLocks noGrp="1"/>
          </p:cNvSpPr>
          <p:nvPr>
            <p:ph type="body" idx="1"/>
          </p:nvPr>
        </p:nvSpPr>
        <p:spPr>
          <a:xfrm>
            <a:off x="475654" y="1357312"/>
            <a:ext cx="7828113" cy="4589315"/>
          </a:xfrm>
          <a:prstGeom prst="rect">
            <a:avLst/>
          </a:prstGeom>
        </p:spPr>
        <p:txBody>
          <a:bodyPr/>
          <a:lstStyle/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endParaRPr/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Ek tedavi olarak tiotropium; alevlenme öyküsü olan ve ≥12 yaş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Ek tedavi olarak omalizumab (anti-IgE); ağır allerjik astım da 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Ek tedavi olarak mepolizumab / reslizumab (anti-IL5); ağır eozinofilik astım (≥12 yaş)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endParaRPr/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Diğer ek tedavi seçenekleri: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Balgam-rehberli tedavi: Alevlenmeleri ve/veya steroid dozlarını azaltır ancak her merkezde erişilebilirliği sınırlıdır</a:t>
            </a:r>
          </a:p>
          <a:p>
            <a:pPr marL="640080" lvl="1" indent="-228600"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Ek tedavi düşük doz oral kortikosteroid (≤7.5mg/gün prednison eşdeğeri): Bazı hastalarda işe yarayabilir ancak ciddi yan etkileri vardır. Osteoporoz için değerlendir</a:t>
            </a:r>
          </a:p>
        </p:txBody>
      </p:sp>
      <p:sp>
        <p:nvSpPr>
          <p:cNvPr id="1268" name="Title 1"/>
          <p:cNvSpPr txBox="1"/>
          <p:nvPr/>
        </p:nvSpPr>
        <p:spPr>
          <a:xfrm>
            <a:off x="1011237" y="619125"/>
            <a:ext cx="7578726" cy="936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Basamak 5 –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7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2" name="Resim 1" descr="Resim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25" y="3128641"/>
            <a:ext cx="4303728" cy="18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3" name="Metin kutusu 2"/>
          <p:cNvSpPr txBox="1"/>
          <p:nvPr/>
        </p:nvSpPr>
        <p:spPr>
          <a:xfrm>
            <a:off x="467543" y="2746610"/>
            <a:ext cx="28637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Hafif-orta dereceli alevlenme</a:t>
            </a:r>
          </a:p>
        </p:txBody>
      </p:sp>
      <p:sp>
        <p:nvSpPr>
          <p:cNvPr id="1274" name="Metin kutusu 3"/>
          <p:cNvSpPr txBox="1"/>
          <p:nvPr/>
        </p:nvSpPr>
        <p:spPr>
          <a:xfrm>
            <a:off x="495300" y="4828454"/>
            <a:ext cx="4248473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SABA: </a:t>
            </a:r>
            <a:r>
              <a:rPr b="0"/>
              <a:t>1 saat boyunca 4–10 puf ÖDİ+spacer ile; her 20 dakikada  ÖDİ + spacer ile tekrarlanır,</a:t>
            </a:r>
          </a:p>
          <a:p>
            <a:pPr>
              <a:defRPr sz="16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Prednizolon: </a:t>
            </a:r>
            <a:r>
              <a:rPr b="0"/>
              <a:t>erişkinde 1 mg/kg, max. 50 mg, çocukta 1–2 mg/kg, max. 40 mg</a:t>
            </a:r>
          </a:p>
          <a:p>
            <a:pPr>
              <a:defRPr sz="16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Kontrollü oksijen (mevcutsa): </a:t>
            </a:r>
            <a:r>
              <a:rPr b="0"/>
              <a:t>hedef SpO2: %93–95 (çocukta: 94-98%)</a:t>
            </a:r>
          </a:p>
        </p:txBody>
      </p:sp>
      <p:pic>
        <p:nvPicPr>
          <p:cNvPr id="1275" name="Resim 4" descr="Resim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4403" y="3128641"/>
            <a:ext cx="4121211" cy="18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6" name="Metin kutusu 5"/>
          <p:cNvSpPr txBox="1"/>
          <p:nvPr/>
        </p:nvSpPr>
        <p:spPr>
          <a:xfrm>
            <a:off x="5940152" y="2746610"/>
            <a:ext cx="16205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Ciddi alevlenme</a:t>
            </a:r>
          </a:p>
        </p:txBody>
      </p:sp>
      <p:sp>
        <p:nvSpPr>
          <p:cNvPr id="1277" name="Dikdörtgen 6"/>
          <p:cNvSpPr txBox="1"/>
          <p:nvPr/>
        </p:nvSpPr>
        <p:spPr>
          <a:xfrm>
            <a:off x="4761811" y="4860528"/>
            <a:ext cx="397719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Hasta acil servise sevkedilmeli, bekleme esnasında inhale SABA ve ipratropium bromid, O2, sistemik kortikosteroid verilmelidir.</a:t>
            </a:r>
          </a:p>
        </p:txBody>
      </p:sp>
      <p:sp>
        <p:nvSpPr>
          <p:cNvPr id="1278" name="Metin kutusu 7"/>
          <p:cNvSpPr txBox="1"/>
          <p:nvPr/>
        </p:nvSpPr>
        <p:spPr>
          <a:xfrm>
            <a:off x="2923951" y="442192"/>
            <a:ext cx="3056296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alevlenmesi</a:t>
            </a:r>
          </a:p>
        </p:txBody>
      </p:sp>
      <p:sp>
        <p:nvSpPr>
          <p:cNvPr id="1279" name="Metin kutusu 8"/>
          <p:cNvSpPr txBox="1"/>
          <p:nvPr/>
        </p:nvSpPr>
        <p:spPr>
          <a:xfrm>
            <a:off x="1907703" y="1058503"/>
            <a:ext cx="5328594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Astımlı bir hastanın olağan durumundan farklı olarak, semptomlarında ve akciğer fonksiyonlarında akut ya da subakut kötüleşme olarak tanımlanır.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Astımın ilk prezentasyonu ve tanı alması da bir alevlenme ile olabilir.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Astımlı her hasta alevlenme tehlikesi ile karşı karşıyadır.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83" name="Hastada bilinç bulanıklığı veya sessiz akciğer varlığı hayatı tehdit eden bir alevlenme olduğunu gösterir.…"/>
          <p:cNvSpPr txBox="1">
            <a:spLocks noGrp="1"/>
          </p:cNvSpPr>
          <p:nvPr>
            <p:ph type="body" idx="1"/>
          </p:nvPr>
        </p:nvSpPr>
        <p:spPr>
          <a:xfrm>
            <a:off x="762000" y="1691481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Hastada bilinç bulanıklığı veya sessiz akciğer varlığı hayatı tehdit eden bir alevlenme olduğunu gösterir. 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Hasta acil servise sevk edilmelidir. 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Bekleme esnasında inhale SABA ve ipratropium bromid, O</a:t>
            </a:r>
            <a:r>
              <a:rPr baseline="-25000"/>
              <a:t>2</a:t>
            </a:r>
            <a:r>
              <a:t>, sistemik kortikosteroid verilmelidir.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 b="1">
                <a:solidFill>
                  <a:srgbClr val="2F2B20"/>
                </a:solidFill>
              </a:defRPr>
            </a:pPr>
            <a:r>
              <a:t>Acil serviste astım alevlenmesi tedavisi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İlk değerlendirme: A; airway, B; breathing; C: circulation.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Bilinç bulanıklığı, sessiz akciğer varlığında hasta YBÜ’ne danışılmalı ve entübasyon hazırlığı yapılmalıdır.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Bu durumlar yok ise alevlenmenin derecesi belirlenmeli ve buna göre tedavi yapılmalıdır. </a:t>
            </a:r>
          </a:p>
        </p:txBody>
      </p:sp>
      <p:sp>
        <p:nvSpPr>
          <p:cNvPr id="1284" name="Başlık 1"/>
          <p:cNvSpPr txBox="1"/>
          <p:nvPr/>
        </p:nvSpPr>
        <p:spPr>
          <a:xfrm>
            <a:off x="762000" y="58181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Hayatı tehdit eden alevlenme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 797"/>
          <p:cNvSpPr/>
          <p:nvPr/>
        </p:nvSpPr>
        <p:spPr>
          <a:xfrm>
            <a:off x="1279525" y="4305300"/>
            <a:ext cx="152400" cy="80964"/>
          </a:xfrm>
          <a:prstGeom prst="rect">
            <a:avLst/>
          </a:prstGeom>
          <a:solidFill>
            <a:srgbClr val="DC2A2A"/>
          </a:solidFill>
          <a:ln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>
              <a:defRPr sz="40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8" name="Rectangle 798"/>
          <p:cNvSpPr/>
          <p:nvPr/>
        </p:nvSpPr>
        <p:spPr>
          <a:xfrm>
            <a:off x="1279525" y="4562475"/>
            <a:ext cx="152400" cy="8096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  <a:miter/>
          </a:ln>
        </p:spPr>
        <p:txBody>
          <a:bodyPr lIns="45719" rIns="45719" anchor="ctr"/>
          <a:lstStyle/>
          <a:p>
            <a:pPr>
              <a:defRPr sz="40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9" name="Rectangle 799"/>
          <p:cNvSpPr/>
          <p:nvPr/>
        </p:nvSpPr>
        <p:spPr>
          <a:xfrm>
            <a:off x="1279525" y="4821237"/>
            <a:ext cx="152400" cy="809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miter/>
          </a:ln>
        </p:spPr>
        <p:txBody>
          <a:bodyPr lIns="45719" rIns="45719" anchor="ctr"/>
          <a:lstStyle/>
          <a:p>
            <a:pPr>
              <a:defRPr sz="40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0" name="Metin"/>
          <p:cNvSpPr txBox="1"/>
          <p:nvPr/>
        </p:nvSpPr>
        <p:spPr>
          <a:xfrm>
            <a:off x="1420336" y="1293195"/>
            <a:ext cx="6862128" cy="3551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71" name="Rectangle 800"/>
          <p:cNvSpPr/>
          <p:nvPr/>
        </p:nvSpPr>
        <p:spPr>
          <a:xfrm>
            <a:off x="1279525" y="5078412"/>
            <a:ext cx="152400" cy="80963"/>
          </a:xfrm>
          <a:prstGeom prst="rect">
            <a:avLst/>
          </a:prstGeom>
          <a:solidFill>
            <a:srgbClr val="40FF40"/>
          </a:solidFill>
          <a:ln>
            <a:solidFill>
              <a:srgbClr val="00FF00"/>
            </a:solidFill>
            <a:miter/>
          </a:ln>
        </p:spPr>
        <p:txBody>
          <a:bodyPr lIns="45719" rIns="45719" anchor="ctr"/>
          <a:lstStyle/>
          <a:p>
            <a:pPr>
              <a:defRPr sz="40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2" name="Rectangle 801"/>
          <p:cNvSpPr/>
          <p:nvPr/>
        </p:nvSpPr>
        <p:spPr>
          <a:xfrm>
            <a:off x="1279525" y="5337175"/>
            <a:ext cx="152400" cy="80964"/>
          </a:xfrm>
          <a:prstGeom prst="rect">
            <a:avLst/>
          </a:prstGeom>
          <a:solidFill>
            <a:srgbClr val="9CBEBD"/>
          </a:solidFill>
          <a:ln>
            <a:solidFill>
              <a:srgbClr val="9CBEBD"/>
            </a:solidFill>
            <a:miter/>
          </a:ln>
        </p:spPr>
        <p:txBody>
          <a:bodyPr lIns="45719" rIns="45719" anchor="ctr"/>
          <a:lstStyle/>
          <a:p>
            <a:pPr>
              <a:defRPr sz="40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73" name="Rectangle 802"/>
          <p:cNvSpPr/>
          <p:nvPr/>
        </p:nvSpPr>
        <p:spPr>
          <a:xfrm>
            <a:off x="1279525" y="5595937"/>
            <a:ext cx="152400" cy="80963"/>
          </a:xfrm>
          <a:prstGeom prst="rect">
            <a:avLst/>
          </a:prstGeom>
          <a:solidFill>
            <a:srgbClr val="FFFFFF"/>
          </a:solidFill>
          <a:ln>
            <a:solidFill>
              <a:srgbClr val="2F2B20"/>
            </a:solidFill>
            <a:miter/>
          </a:ln>
        </p:spPr>
        <p:txBody>
          <a:bodyPr lIns="45719" rIns="45719" anchor="ctr"/>
          <a:lstStyle/>
          <a:p>
            <a:pPr>
              <a:defRPr sz="4000" b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grpSp>
        <p:nvGrpSpPr>
          <p:cNvPr id="1071" name="Group 805"/>
          <p:cNvGrpSpPr/>
          <p:nvPr/>
        </p:nvGrpSpPr>
        <p:grpSpPr>
          <a:xfrm>
            <a:off x="1581447" y="1507790"/>
            <a:ext cx="6263664" cy="3308545"/>
            <a:chOff x="0" y="0"/>
            <a:chExt cx="6263662" cy="3308544"/>
          </a:xfrm>
        </p:grpSpPr>
        <p:sp>
          <p:nvSpPr>
            <p:cNvPr id="274" name="Freeform 6"/>
            <p:cNvSpPr/>
            <p:nvPr/>
          </p:nvSpPr>
          <p:spPr>
            <a:xfrm>
              <a:off x="3986256" y="1387183"/>
              <a:ext cx="244477" cy="19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14"/>
                  </a:moveTo>
                  <a:lnTo>
                    <a:pt x="551" y="16071"/>
                  </a:lnTo>
                  <a:lnTo>
                    <a:pt x="1838" y="17871"/>
                  </a:lnTo>
                  <a:lnTo>
                    <a:pt x="551" y="20443"/>
                  </a:lnTo>
                  <a:lnTo>
                    <a:pt x="3217" y="21600"/>
                  </a:lnTo>
                  <a:lnTo>
                    <a:pt x="8640" y="20443"/>
                  </a:lnTo>
                  <a:lnTo>
                    <a:pt x="9375" y="17100"/>
                  </a:lnTo>
                  <a:lnTo>
                    <a:pt x="13144" y="15686"/>
                  </a:lnTo>
                  <a:lnTo>
                    <a:pt x="13695" y="12986"/>
                  </a:lnTo>
                  <a:lnTo>
                    <a:pt x="15074" y="12600"/>
                  </a:lnTo>
                  <a:lnTo>
                    <a:pt x="14247" y="10800"/>
                  </a:lnTo>
                  <a:lnTo>
                    <a:pt x="15901" y="10800"/>
                  </a:lnTo>
                  <a:lnTo>
                    <a:pt x="16912" y="8229"/>
                  </a:lnTo>
                  <a:lnTo>
                    <a:pt x="16361" y="5529"/>
                  </a:lnTo>
                  <a:lnTo>
                    <a:pt x="21232" y="3729"/>
                  </a:lnTo>
                  <a:lnTo>
                    <a:pt x="21600" y="3343"/>
                  </a:lnTo>
                  <a:lnTo>
                    <a:pt x="19670" y="2571"/>
                  </a:lnTo>
                  <a:lnTo>
                    <a:pt x="16912" y="4500"/>
                  </a:lnTo>
                  <a:lnTo>
                    <a:pt x="15901" y="0"/>
                  </a:lnTo>
                  <a:lnTo>
                    <a:pt x="13420" y="3343"/>
                  </a:lnTo>
                  <a:lnTo>
                    <a:pt x="6710" y="3343"/>
                  </a:lnTo>
                  <a:lnTo>
                    <a:pt x="3493" y="8229"/>
                  </a:lnTo>
                  <a:lnTo>
                    <a:pt x="1287" y="6686"/>
                  </a:lnTo>
                  <a:lnTo>
                    <a:pt x="0" y="104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5" name="Freeform 7"/>
            <p:cNvSpPr/>
            <p:nvPr/>
          </p:nvSpPr>
          <p:spPr>
            <a:xfrm>
              <a:off x="3986256" y="1385800"/>
              <a:ext cx="251219" cy="20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28"/>
                  </a:moveTo>
                  <a:lnTo>
                    <a:pt x="538" y="16014"/>
                  </a:lnTo>
                  <a:lnTo>
                    <a:pt x="1793" y="17876"/>
                  </a:lnTo>
                  <a:lnTo>
                    <a:pt x="538" y="20483"/>
                  </a:lnTo>
                  <a:lnTo>
                    <a:pt x="3227" y="21600"/>
                  </a:lnTo>
                  <a:lnTo>
                    <a:pt x="8604" y="20483"/>
                  </a:lnTo>
                  <a:lnTo>
                    <a:pt x="9411" y="17131"/>
                  </a:lnTo>
                  <a:lnTo>
                    <a:pt x="13175" y="15641"/>
                  </a:lnTo>
                  <a:lnTo>
                    <a:pt x="13713" y="13034"/>
                  </a:lnTo>
                  <a:lnTo>
                    <a:pt x="15057" y="12662"/>
                  </a:lnTo>
                  <a:lnTo>
                    <a:pt x="14251" y="10800"/>
                  </a:lnTo>
                  <a:lnTo>
                    <a:pt x="15864" y="10800"/>
                  </a:lnTo>
                  <a:lnTo>
                    <a:pt x="16939" y="8193"/>
                  </a:lnTo>
                  <a:lnTo>
                    <a:pt x="16402" y="5586"/>
                  </a:lnTo>
                  <a:lnTo>
                    <a:pt x="21241" y="3724"/>
                  </a:lnTo>
                  <a:lnTo>
                    <a:pt x="21600" y="3352"/>
                  </a:lnTo>
                  <a:lnTo>
                    <a:pt x="19628" y="2607"/>
                  </a:lnTo>
                  <a:lnTo>
                    <a:pt x="16939" y="4469"/>
                  </a:lnTo>
                  <a:lnTo>
                    <a:pt x="15864" y="0"/>
                  </a:lnTo>
                  <a:lnTo>
                    <a:pt x="13444" y="3352"/>
                  </a:lnTo>
                  <a:lnTo>
                    <a:pt x="6722" y="3352"/>
                  </a:lnTo>
                  <a:lnTo>
                    <a:pt x="3495" y="8193"/>
                  </a:lnTo>
                  <a:lnTo>
                    <a:pt x="1255" y="6703"/>
                  </a:lnTo>
                  <a:lnTo>
                    <a:pt x="0" y="104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6" name="Freeform 8"/>
            <p:cNvSpPr/>
            <p:nvPr/>
          </p:nvSpPr>
          <p:spPr>
            <a:xfrm>
              <a:off x="3268595" y="1305584"/>
              <a:ext cx="24607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0" y="4569"/>
                  </a:lnTo>
                  <a:lnTo>
                    <a:pt x="10800" y="0"/>
                  </a:lnTo>
                  <a:lnTo>
                    <a:pt x="21600" y="12462"/>
                  </a:lnTo>
                  <a:lnTo>
                    <a:pt x="12600" y="21600"/>
                  </a:lnTo>
                  <a:lnTo>
                    <a:pt x="0" y="16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7" name="Freeform 9"/>
            <p:cNvSpPr/>
            <p:nvPr/>
          </p:nvSpPr>
          <p:spPr>
            <a:xfrm>
              <a:off x="3268595" y="1308350"/>
              <a:ext cx="32638" cy="6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014"/>
                  </a:moveTo>
                  <a:lnTo>
                    <a:pt x="0" y="4469"/>
                  </a:lnTo>
                  <a:lnTo>
                    <a:pt x="10800" y="0"/>
                  </a:lnTo>
                  <a:lnTo>
                    <a:pt x="21600" y="12662"/>
                  </a:lnTo>
                  <a:lnTo>
                    <a:pt x="12960" y="21600"/>
                  </a:lnTo>
                  <a:lnTo>
                    <a:pt x="0" y="160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8" name="Freeform 10"/>
            <p:cNvSpPr/>
            <p:nvPr/>
          </p:nvSpPr>
          <p:spPr>
            <a:xfrm>
              <a:off x="2782960" y="1413461"/>
              <a:ext cx="349703" cy="37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70"/>
                  </a:moveTo>
                  <a:lnTo>
                    <a:pt x="0" y="11940"/>
                  </a:lnTo>
                  <a:lnTo>
                    <a:pt x="3834" y="14691"/>
                  </a:lnTo>
                  <a:lnTo>
                    <a:pt x="12525" y="20594"/>
                  </a:lnTo>
                  <a:lnTo>
                    <a:pt x="12525" y="21600"/>
                  </a:lnTo>
                  <a:lnTo>
                    <a:pt x="13612" y="21198"/>
                  </a:lnTo>
                  <a:lnTo>
                    <a:pt x="14954" y="20996"/>
                  </a:lnTo>
                  <a:lnTo>
                    <a:pt x="21600" y="16368"/>
                  </a:lnTo>
                  <a:lnTo>
                    <a:pt x="18916" y="13215"/>
                  </a:lnTo>
                  <a:lnTo>
                    <a:pt x="19108" y="8318"/>
                  </a:lnTo>
                  <a:lnTo>
                    <a:pt x="18724" y="5903"/>
                  </a:lnTo>
                  <a:lnTo>
                    <a:pt x="16807" y="3555"/>
                  </a:lnTo>
                  <a:lnTo>
                    <a:pt x="17766" y="2952"/>
                  </a:lnTo>
                  <a:lnTo>
                    <a:pt x="18341" y="0"/>
                  </a:lnTo>
                  <a:lnTo>
                    <a:pt x="10800" y="402"/>
                  </a:lnTo>
                  <a:lnTo>
                    <a:pt x="6838" y="2348"/>
                  </a:lnTo>
                  <a:lnTo>
                    <a:pt x="7988" y="5903"/>
                  </a:lnTo>
                  <a:lnTo>
                    <a:pt x="6071" y="5903"/>
                  </a:lnTo>
                  <a:lnTo>
                    <a:pt x="5112" y="6306"/>
                  </a:lnTo>
                  <a:lnTo>
                    <a:pt x="5368" y="7513"/>
                  </a:lnTo>
                  <a:lnTo>
                    <a:pt x="383" y="9458"/>
                  </a:lnTo>
                  <a:lnTo>
                    <a:pt x="0" y="112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9" name="Freeform 11"/>
            <p:cNvSpPr/>
            <p:nvPr/>
          </p:nvSpPr>
          <p:spPr>
            <a:xfrm>
              <a:off x="2782960" y="1413461"/>
              <a:ext cx="357791" cy="38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61"/>
                  </a:moveTo>
                  <a:lnTo>
                    <a:pt x="0" y="11920"/>
                  </a:lnTo>
                  <a:lnTo>
                    <a:pt x="3830" y="14685"/>
                  </a:lnTo>
                  <a:lnTo>
                    <a:pt x="12495" y="20612"/>
                  </a:lnTo>
                  <a:lnTo>
                    <a:pt x="12495" y="21600"/>
                  </a:lnTo>
                  <a:lnTo>
                    <a:pt x="13626" y="21205"/>
                  </a:lnTo>
                  <a:lnTo>
                    <a:pt x="14944" y="21007"/>
                  </a:lnTo>
                  <a:lnTo>
                    <a:pt x="21600" y="16398"/>
                  </a:lnTo>
                  <a:lnTo>
                    <a:pt x="18900" y="13237"/>
                  </a:lnTo>
                  <a:lnTo>
                    <a:pt x="19088" y="8298"/>
                  </a:lnTo>
                  <a:lnTo>
                    <a:pt x="18712" y="5927"/>
                  </a:lnTo>
                  <a:lnTo>
                    <a:pt x="16828" y="3556"/>
                  </a:lnTo>
                  <a:lnTo>
                    <a:pt x="17770" y="2963"/>
                  </a:lnTo>
                  <a:lnTo>
                    <a:pt x="18335" y="0"/>
                  </a:lnTo>
                  <a:lnTo>
                    <a:pt x="10800" y="395"/>
                  </a:lnTo>
                  <a:lnTo>
                    <a:pt x="6844" y="2371"/>
                  </a:lnTo>
                  <a:lnTo>
                    <a:pt x="7974" y="5927"/>
                  </a:lnTo>
                  <a:lnTo>
                    <a:pt x="6091" y="5927"/>
                  </a:lnTo>
                  <a:lnTo>
                    <a:pt x="5086" y="6322"/>
                  </a:lnTo>
                  <a:lnTo>
                    <a:pt x="5337" y="7507"/>
                  </a:lnTo>
                  <a:lnTo>
                    <a:pt x="377" y="9483"/>
                  </a:lnTo>
                  <a:lnTo>
                    <a:pt x="0" y="112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0" name="Freeform 12"/>
            <p:cNvSpPr/>
            <p:nvPr/>
          </p:nvSpPr>
          <p:spPr>
            <a:xfrm>
              <a:off x="3140442" y="2243282"/>
              <a:ext cx="206716" cy="23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29"/>
                  </a:moveTo>
                  <a:lnTo>
                    <a:pt x="2042" y="19482"/>
                  </a:lnTo>
                  <a:lnTo>
                    <a:pt x="16872" y="21600"/>
                  </a:lnTo>
                  <a:lnTo>
                    <a:pt x="19988" y="20647"/>
                  </a:lnTo>
                  <a:lnTo>
                    <a:pt x="17839" y="19165"/>
                  </a:lnTo>
                  <a:lnTo>
                    <a:pt x="17839" y="12388"/>
                  </a:lnTo>
                  <a:lnTo>
                    <a:pt x="21600" y="12388"/>
                  </a:lnTo>
                  <a:lnTo>
                    <a:pt x="21600" y="9000"/>
                  </a:lnTo>
                  <a:lnTo>
                    <a:pt x="17839" y="9212"/>
                  </a:lnTo>
                  <a:lnTo>
                    <a:pt x="17516" y="2647"/>
                  </a:lnTo>
                  <a:lnTo>
                    <a:pt x="16012" y="1800"/>
                  </a:lnTo>
                  <a:lnTo>
                    <a:pt x="13433" y="2012"/>
                  </a:lnTo>
                  <a:lnTo>
                    <a:pt x="13110" y="4024"/>
                  </a:lnTo>
                  <a:lnTo>
                    <a:pt x="10639" y="4341"/>
                  </a:lnTo>
                  <a:lnTo>
                    <a:pt x="7737" y="0"/>
                  </a:lnTo>
                  <a:lnTo>
                    <a:pt x="860" y="847"/>
                  </a:lnTo>
                  <a:lnTo>
                    <a:pt x="3331" y="9000"/>
                  </a:lnTo>
                  <a:lnTo>
                    <a:pt x="0" y="203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1" name="Freeform 13"/>
            <p:cNvSpPr/>
            <p:nvPr/>
          </p:nvSpPr>
          <p:spPr>
            <a:xfrm>
              <a:off x="3140442" y="2243282"/>
              <a:ext cx="212116" cy="2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66"/>
                  </a:moveTo>
                  <a:lnTo>
                    <a:pt x="2087" y="19440"/>
                  </a:lnTo>
                  <a:lnTo>
                    <a:pt x="16904" y="21600"/>
                  </a:lnTo>
                  <a:lnTo>
                    <a:pt x="20035" y="20674"/>
                  </a:lnTo>
                  <a:lnTo>
                    <a:pt x="17843" y="19131"/>
                  </a:lnTo>
                  <a:lnTo>
                    <a:pt x="17843" y="12343"/>
                  </a:lnTo>
                  <a:lnTo>
                    <a:pt x="21600" y="12343"/>
                  </a:lnTo>
                  <a:lnTo>
                    <a:pt x="21600" y="8949"/>
                  </a:lnTo>
                  <a:lnTo>
                    <a:pt x="17843" y="9257"/>
                  </a:lnTo>
                  <a:lnTo>
                    <a:pt x="17530" y="2674"/>
                  </a:lnTo>
                  <a:lnTo>
                    <a:pt x="15965" y="1851"/>
                  </a:lnTo>
                  <a:lnTo>
                    <a:pt x="13461" y="2057"/>
                  </a:lnTo>
                  <a:lnTo>
                    <a:pt x="13148" y="4011"/>
                  </a:lnTo>
                  <a:lnTo>
                    <a:pt x="10643" y="4320"/>
                  </a:lnTo>
                  <a:lnTo>
                    <a:pt x="7722" y="0"/>
                  </a:lnTo>
                  <a:lnTo>
                    <a:pt x="835" y="823"/>
                  </a:lnTo>
                  <a:lnTo>
                    <a:pt x="3339" y="8949"/>
                  </a:lnTo>
                  <a:lnTo>
                    <a:pt x="0" y="2036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2" name="Freeform 14"/>
            <p:cNvSpPr/>
            <p:nvPr/>
          </p:nvSpPr>
          <p:spPr>
            <a:xfrm>
              <a:off x="3144488" y="2190726"/>
              <a:ext cx="1777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"/>
                  </a:moveTo>
                  <a:lnTo>
                    <a:pt x="2700" y="21600"/>
                  </a:lnTo>
                  <a:lnTo>
                    <a:pt x="21600" y="0"/>
                  </a:lnTo>
                  <a:lnTo>
                    <a:pt x="0" y="13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3" name="Freeform 15"/>
            <p:cNvSpPr/>
            <p:nvPr/>
          </p:nvSpPr>
          <p:spPr>
            <a:xfrm>
              <a:off x="3144488" y="2196259"/>
              <a:ext cx="17776" cy="6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lnTo>
                    <a:pt x="2700" y="21600"/>
                  </a:lnTo>
                  <a:lnTo>
                    <a:pt x="21600" y="0"/>
                  </a:lnTo>
                  <a:lnTo>
                    <a:pt x="0" y="21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4" name="Freeform 16"/>
            <p:cNvSpPr/>
            <p:nvPr/>
          </p:nvSpPr>
          <p:spPr>
            <a:xfrm>
              <a:off x="1655207" y="2519889"/>
              <a:ext cx="336213" cy="69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52"/>
                  </a:moveTo>
                  <a:lnTo>
                    <a:pt x="199" y="20398"/>
                  </a:lnTo>
                  <a:lnTo>
                    <a:pt x="997" y="20289"/>
                  </a:lnTo>
                  <a:lnTo>
                    <a:pt x="1396" y="21381"/>
                  </a:lnTo>
                  <a:lnTo>
                    <a:pt x="5317" y="21600"/>
                  </a:lnTo>
                  <a:lnTo>
                    <a:pt x="4386" y="21054"/>
                  </a:lnTo>
                  <a:lnTo>
                    <a:pt x="5184" y="19560"/>
                  </a:lnTo>
                  <a:lnTo>
                    <a:pt x="5915" y="19779"/>
                  </a:lnTo>
                  <a:lnTo>
                    <a:pt x="8308" y="17812"/>
                  </a:lnTo>
                  <a:lnTo>
                    <a:pt x="6447" y="16573"/>
                  </a:lnTo>
                  <a:lnTo>
                    <a:pt x="8706" y="15954"/>
                  </a:lnTo>
                  <a:lnTo>
                    <a:pt x="9039" y="14861"/>
                  </a:lnTo>
                  <a:lnTo>
                    <a:pt x="10036" y="14424"/>
                  </a:lnTo>
                  <a:lnTo>
                    <a:pt x="9172" y="14206"/>
                  </a:lnTo>
                  <a:lnTo>
                    <a:pt x="10634" y="14206"/>
                  </a:lnTo>
                  <a:lnTo>
                    <a:pt x="10434" y="13696"/>
                  </a:lnTo>
                  <a:lnTo>
                    <a:pt x="9836" y="14133"/>
                  </a:lnTo>
                  <a:lnTo>
                    <a:pt x="9172" y="13696"/>
                  </a:lnTo>
                  <a:lnTo>
                    <a:pt x="9039" y="12894"/>
                  </a:lnTo>
                  <a:lnTo>
                    <a:pt x="12030" y="12894"/>
                  </a:lnTo>
                  <a:lnTo>
                    <a:pt x="12229" y="11401"/>
                  </a:lnTo>
                  <a:lnTo>
                    <a:pt x="16682" y="11182"/>
                  </a:lnTo>
                  <a:lnTo>
                    <a:pt x="18277" y="9980"/>
                  </a:lnTo>
                  <a:lnTo>
                    <a:pt x="16283" y="8050"/>
                  </a:lnTo>
                  <a:lnTo>
                    <a:pt x="17081" y="5427"/>
                  </a:lnTo>
                  <a:lnTo>
                    <a:pt x="21600" y="3351"/>
                  </a:lnTo>
                  <a:lnTo>
                    <a:pt x="21401" y="2404"/>
                  </a:lnTo>
                  <a:lnTo>
                    <a:pt x="20802" y="2404"/>
                  </a:lnTo>
                  <a:lnTo>
                    <a:pt x="19473" y="3570"/>
                  </a:lnTo>
                  <a:lnTo>
                    <a:pt x="16283" y="3497"/>
                  </a:lnTo>
                  <a:lnTo>
                    <a:pt x="16881" y="2185"/>
                  </a:lnTo>
                  <a:lnTo>
                    <a:pt x="11830" y="328"/>
                  </a:lnTo>
                  <a:lnTo>
                    <a:pt x="10235" y="109"/>
                  </a:lnTo>
                  <a:lnTo>
                    <a:pt x="9836" y="546"/>
                  </a:lnTo>
                  <a:lnTo>
                    <a:pt x="7909" y="0"/>
                  </a:lnTo>
                  <a:lnTo>
                    <a:pt x="6713" y="692"/>
                  </a:lnTo>
                  <a:lnTo>
                    <a:pt x="6713" y="1421"/>
                  </a:lnTo>
                  <a:lnTo>
                    <a:pt x="5317" y="1785"/>
                  </a:lnTo>
                  <a:lnTo>
                    <a:pt x="5317" y="3278"/>
                  </a:lnTo>
                  <a:lnTo>
                    <a:pt x="4121" y="4007"/>
                  </a:lnTo>
                  <a:lnTo>
                    <a:pt x="3190" y="6192"/>
                  </a:lnTo>
                  <a:lnTo>
                    <a:pt x="3722" y="8159"/>
                  </a:lnTo>
                  <a:lnTo>
                    <a:pt x="2326" y="9871"/>
                  </a:lnTo>
                  <a:lnTo>
                    <a:pt x="1396" y="14133"/>
                  </a:lnTo>
                  <a:lnTo>
                    <a:pt x="2127" y="15736"/>
                  </a:lnTo>
                  <a:lnTo>
                    <a:pt x="1396" y="15881"/>
                  </a:lnTo>
                  <a:lnTo>
                    <a:pt x="1794" y="17156"/>
                  </a:lnTo>
                  <a:lnTo>
                    <a:pt x="0" y="1985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5" name="Freeform 17"/>
            <p:cNvSpPr/>
            <p:nvPr/>
          </p:nvSpPr>
          <p:spPr>
            <a:xfrm>
              <a:off x="1655207" y="2518506"/>
              <a:ext cx="342956" cy="69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69"/>
                  </a:moveTo>
                  <a:lnTo>
                    <a:pt x="196" y="20410"/>
                  </a:lnTo>
                  <a:lnTo>
                    <a:pt x="979" y="20302"/>
                  </a:lnTo>
                  <a:lnTo>
                    <a:pt x="1370" y="21384"/>
                  </a:lnTo>
                  <a:lnTo>
                    <a:pt x="5286" y="21600"/>
                  </a:lnTo>
                  <a:lnTo>
                    <a:pt x="4372" y="21059"/>
                  </a:lnTo>
                  <a:lnTo>
                    <a:pt x="5155" y="19545"/>
                  </a:lnTo>
                  <a:lnTo>
                    <a:pt x="5938" y="19761"/>
                  </a:lnTo>
                  <a:lnTo>
                    <a:pt x="8288" y="17814"/>
                  </a:lnTo>
                  <a:lnTo>
                    <a:pt x="6460" y="16588"/>
                  </a:lnTo>
                  <a:lnTo>
                    <a:pt x="8679" y="15939"/>
                  </a:lnTo>
                  <a:lnTo>
                    <a:pt x="9071" y="14857"/>
                  </a:lnTo>
                  <a:lnTo>
                    <a:pt x="10050" y="14424"/>
                  </a:lnTo>
                  <a:lnTo>
                    <a:pt x="9201" y="14208"/>
                  </a:lnTo>
                  <a:lnTo>
                    <a:pt x="10637" y="14208"/>
                  </a:lnTo>
                  <a:lnTo>
                    <a:pt x="10441" y="13703"/>
                  </a:lnTo>
                  <a:lnTo>
                    <a:pt x="9854" y="14136"/>
                  </a:lnTo>
                  <a:lnTo>
                    <a:pt x="9201" y="13703"/>
                  </a:lnTo>
                  <a:lnTo>
                    <a:pt x="9071" y="12910"/>
                  </a:lnTo>
                  <a:lnTo>
                    <a:pt x="12007" y="12910"/>
                  </a:lnTo>
                  <a:lnTo>
                    <a:pt x="12203" y="11395"/>
                  </a:lnTo>
                  <a:lnTo>
                    <a:pt x="16706" y="11179"/>
                  </a:lnTo>
                  <a:lnTo>
                    <a:pt x="18272" y="9989"/>
                  </a:lnTo>
                  <a:lnTo>
                    <a:pt x="16314" y="8041"/>
                  </a:lnTo>
                  <a:lnTo>
                    <a:pt x="17097" y="5445"/>
                  </a:lnTo>
                  <a:lnTo>
                    <a:pt x="21600" y="3354"/>
                  </a:lnTo>
                  <a:lnTo>
                    <a:pt x="21404" y="2416"/>
                  </a:lnTo>
                  <a:lnTo>
                    <a:pt x="20817" y="2416"/>
                  </a:lnTo>
                  <a:lnTo>
                    <a:pt x="19447" y="3570"/>
                  </a:lnTo>
                  <a:lnTo>
                    <a:pt x="16314" y="3498"/>
                  </a:lnTo>
                  <a:lnTo>
                    <a:pt x="16902" y="2200"/>
                  </a:lnTo>
                  <a:lnTo>
                    <a:pt x="11811" y="325"/>
                  </a:lnTo>
                  <a:lnTo>
                    <a:pt x="10245" y="108"/>
                  </a:lnTo>
                  <a:lnTo>
                    <a:pt x="9854" y="541"/>
                  </a:lnTo>
                  <a:lnTo>
                    <a:pt x="7896" y="0"/>
                  </a:lnTo>
                  <a:lnTo>
                    <a:pt x="6721" y="685"/>
                  </a:lnTo>
                  <a:lnTo>
                    <a:pt x="6721" y="1406"/>
                  </a:lnTo>
                  <a:lnTo>
                    <a:pt x="5286" y="1767"/>
                  </a:lnTo>
                  <a:lnTo>
                    <a:pt x="5286" y="3281"/>
                  </a:lnTo>
                  <a:lnTo>
                    <a:pt x="4111" y="4003"/>
                  </a:lnTo>
                  <a:lnTo>
                    <a:pt x="3198" y="6202"/>
                  </a:lnTo>
                  <a:lnTo>
                    <a:pt x="3720" y="8150"/>
                  </a:lnTo>
                  <a:lnTo>
                    <a:pt x="2349" y="9880"/>
                  </a:lnTo>
                  <a:lnTo>
                    <a:pt x="1370" y="14136"/>
                  </a:lnTo>
                  <a:lnTo>
                    <a:pt x="2153" y="15722"/>
                  </a:lnTo>
                  <a:lnTo>
                    <a:pt x="1370" y="15866"/>
                  </a:lnTo>
                  <a:lnTo>
                    <a:pt x="1762" y="17165"/>
                  </a:lnTo>
                  <a:lnTo>
                    <a:pt x="0" y="198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6" name="Freeform 18"/>
            <p:cNvSpPr/>
            <p:nvPr/>
          </p:nvSpPr>
          <p:spPr>
            <a:xfrm>
              <a:off x="1737495" y="3210023"/>
              <a:ext cx="55628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0160"/>
                  </a:lnTo>
                  <a:lnTo>
                    <a:pt x="5200" y="1152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7" name="Freeform 19"/>
            <p:cNvSpPr/>
            <p:nvPr/>
          </p:nvSpPr>
          <p:spPr>
            <a:xfrm>
              <a:off x="1737495" y="3216938"/>
              <a:ext cx="61037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0329"/>
                  </a:lnTo>
                  <a:lnTo>
                    <a:pt x="5040" y="1143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8" name="Freeform 20"/>
            <p:cNvSpPr/>
            <p:nvPr/>
          </p:nvSpPr>
          <p:spPr>
            <a:xfrm>
              <a:off x="4906266" y="2319349"/>
              <a:ext cx="697741" cy="58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20"/>
                  </a:moveTo>
                  <a:lnTo>
                    <a:pt x="288" y="11591"/>
                  </a:lnTo>
                  <a:lnTo>
                    <a:pt x="96" y="10821"/>
                  </a:lnTo>
                  <a:lnTo>
                    <a:pt x="481" y="11164"/>
                  </a:lnTo>
                  <a:lnTo>
                    <a:pt x="0" y="10051"/>
                  </a:lnTo>
                  <a:lnTo>
                    <a:pt x="288" y="8127"/>
                  </a:lnTo>
                  <a:lnTo>
                    <a:pt x="385" y="8554"/>
                  </a:lnTo>
                  <a:lnTo>
                    <a:pt x="1795" y="6972"/>
                  </a:lnTo>
                  <a:lnTo>
                    <a:pt x="4006" y="6330"/>
                  </a:lnTo>
                  <a:lnTo>
                    <a:pt x="4775" y="5218"/>
                  </a:lnTo>
                  <a:lnTo>
                    <a:pt x="4775" y="4448"/>
                  </a:lnTo>
                  <a:lnTo>
                    <a:pt x="5096" y="4063"/>
                  </a:lnTo>
                  <a:lnTo>
                    <a:pt x="5352" y="4833"/>
                  </a:lnTo>
                  <a:lnTo>
                    <a:pt x="5448" y="3935"/>
                  </a:lnTo>
                  <a:lnTo>
                    <a:pt x="6025" y="4063"/>
                  </a:lnTo>
                  <a:lnTo>
                    <a:pt x="6025" y="3293"/>
                  </a:lnTo>
                  <a:lnTo>
                    <a:pt x="6794" y="2267"/>
                  </a:lnTo>
                  <a:lnTo>
                    <a:pt x="7659" y="2395"/>
                  </a:lnTo>
                  <a:lnTo>
                    <a:pt x="7852" y="3550"/>
                  </a:lnTo>
                  <a:lnTo>
                    <a:pt x="8140" y="2780"/>
                  </a:lnTo>
                  <a:lnTo>
                    <a:pt x="8813" y="3037"/>
                  </a:lnTo>
                  <a:lnTo>
                    <a:pt x="8621" y="2524"/>
                  </a:lnTo>
                  <a:lnTo>
                    <a:pt x="9069" y="1283"/>
                  </a:lnTo>
                  <a:lnTo>
                    <a:pt x="10319" y="898"/>
                  </a:lnTo>
                  <a:lnTo>
                    <a:pt x="10031" y="257"/>
                  </a:lnTo>
                  <a:lnTo>
                    <a:pt x="12434" y="1027"/>
                  </a:lnTo>
                  <a:lnTo>
                    <a:pt x="11954" y="2909"/>
                  </a:lnTo>
                  <a:lnTo>
                    <a:pt x="14453" y="4962"/>
                  </a:lnTo>
                  <a:lnTo>
                    <a:pt x="14902" y="4192"/>
                  </a:lnTo>
                  <a:lnTo>
                    <a:pt x="15223" y="898"/>
                  </a:lnTo>
                  <a:lnTo>
                    <a:pt x="15864" y="0"/>
                  </a:lnTo>
                  <a:lnTo>
                    <a:pt x="16344" y="2395"/>
                  </a:lnTo>
                  <a:lnTo>
                    <a:pt x="17209" y="2909"/>
                  </a:lnTo>
                  <a:lnTo>
                    <a:pt x="17786" y="5945"/>
                  </a:lnTo>
                  <a:lnTo>
                    <a:pt x="19036" y="6844"/>
                  </a:lnTo>
                  <a:lnTo>
                    <a:pt x="19517" y="8554"/>
                  </a:lnTo>
                  <a:lnTo>
                    <a:pt x="20062" y="8383"/>
                  </a:lnTo>
                  <a:lnTo>
                    <a:pt x="20158" y="9367"/>
                  </a:lnTo>
                  <a:lnTo>
                    <a:pt x="21119" y="10565"/>
                  </a:lnTo>
                  <a:lnTo>
                    <a:pt x="21600" y="12832"/>
                  </a:lnTo>
                  <a:lnTo>
                    <a:pt x="21408" y="15141"/>
                  </a:lnTo>
                  <a:lnTo>
                    <a:pt x="20350" y="17152"/>
                  </a:lnTo>
                  <a:lnTo>
                    <a:pt x="19709" y="20189"/>
                  </a:lnTo>
                  <a:lnTo>
                    <a:pt x="18555" y="20702"/>
                  </a:lnTo>
                  <a:lnTo>
                    <a:pt x="17690" y="21215"/>
                  </a:lnTo>
                  <a:lnTo>
                    <a:pt x="17786" y="21600"/>
                  </a:lnTo>
                  <a:lnTo>
                    <a:pt x="16921" y="20445"/>
                  </a:lnTo>
                  <a:lnTo>
                    <a:pt x="16184" y="21343"/>
                  </a:lnTo>
                  <a:lnTo>
                    <a:pt x="15094" y="20958"/>
                  </a:lnTo>
                  <a:lnTo>
                    <a:pt x="14325" y="20189"/>
                  </a:lnTo>
                  <a:lnTo>
                    <a:pt x="13941" y="18435"/>
                  </a:lnTo>
                  <a:lnTo>
                    <a:pt x="13364" y="18820"/>
                  </a:lnTo>
                  <a:lnTo>
                    <a:pt x="13300" y="17537"/>
                  </a:lnTo>
                  <a:lnTo>
                    <a:pt x="13075" y="18307"/>
                  </a:lnTo>
                  <a:lnTo>
                    <a:pt x="12595" y="18307"/>
                  </a:lnTo>
                  <a:lnTo>
                    <a:pt x="13172" y="16168"/>
                  </a:lnTo>
                  <a:lnTo>
                    <a:pt x="12146" y="18178"/>
                  </a:lnTo>
                  <a:lnTo>
                    <a:pt x="11761" y="17922"/>
                  </a:lnTo>
                  <a:lnTo>
                    <a:pt x="11185" y="16253"/>
                  </a:lnTo>
                  <a:lnTo>
                    <a:pt x="9646" y="15526"/>
                  </a:lnTo>
                  <a:lnTo>
                    <a:pt x="6698" y="16040"/>
                  </a:lnTo>
                  <a:lnTo>
                    <a:pt x="5512" y="17280"/>
                  </a:lnTo>
                  <a:lnTo>
                    <a:pt x="3621" y="17280"/>
                  </a:lnTo>
                  <a:lnTo>
                    <a:pt x="2372" y="18178"/>
                  </a:lnTo>
                  <a:lnTo>
                    <a:pt x="961" y="17537"/>
                  </a:lnTo>
                  <a:lnTo>
                    <a:pt x="1250" y="15526"/>
                  </a:lnTo>
                  <a:lnTo>
                    <a:pt x="0" y="1142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9" name="Freeform 21"/>
            <p:cNvSpPr/>
            <p:nvPr/>
          </p:nvSpPr>
          <p:spPr>
            <a:xfrm>
              <a:off x="4906266" y="2319349"/>
              <a:ext cx="704485" cy="5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13"/>
                  </a:moveTo>
                  <a:lnTo>
                    <a:pt x="286" y="11582"/>
                  </a:lnTo>
                  <a:lnTo>
                    <a:pt x="95" y="10821"/>
                  </a:lnTo>
                  <a:lnTo>
                    <a:pt x="476" y="11159"/>
                  </a:lnTo>
                  <a:lnTo>
                    <a:pt x="0" y="10060"/>
                  </a:lnTo>
                  <a:lnTo>
                    <a:pt x="286" y="8116"/>
                  </a:lnTo>
                  <a:lnTo>
                    <a:pt x="381" y="8539"/>
                  </a:lnTo>
                  <a:lnTo>
                    <a:pt x="1811" y="6975"/>
                  </a:lnTo>
                  <a:lnTo>
                    <a:pt x="4002" y="6341"/>
                  </a:lnTo>
                  <a:lnTo>
                    <a:pt x="4765" y="5199"/>
                  </a:lnTo>
                  <a:lnTo>
                    <a:pt x="4765" y="4438"/>
                  </a:lnTo>
                  <a:lnTo>
                    <a:pt x="5082" y="4058"/>
                  </a:lnTo>
                  <a:lnTo>
                    <a:pt x="5336" y="4819"/>
                  </a:lnTo>
                  <a:lnTo>
                    <a:pt x="5464" y="3931"/>
                  </a:lnTo>
                  <a:lnTo>
                    <a:pt x="6035" y="4058"/>
                  </a:lnTo>
                  <a:lnTo>
                    <a:pt x="6035" y="3297"/>
                  </a:lnTo>
                  <a:lnTo>
                    <a:pt x="6798" y="2283"/>
                  </a:lnTo>
                  <a:lnTo>
                    <a:pt x="7655" y="2409"/>
                  </a:lnTo>
                  <a:lnTo>
                    <a:pt x="7846" y="3551"/>
                  </a:lnTo>
                  <a:lnTo>
                    <a:pt x="8132" y="2790"/>
                  </a:lnTo>
                  <a:lnTo>
                    <a:pt x="8799" y="3043"/>
                  </a:lnTo>
                  <a:lnTo>
                    <a:pt x="8608" y="2536"/>
                  </a:lnTo>
                  <a:lnTo>
                    <a:pt x="9085" y="1268"/>
                  </a:lnTo>
                  <a:lnTo>
                    <a:pt x="10324" y="888"/>
                  </a:lnTo>
                  <a:lnTo>
                    <a:pt x="10038" y="254"/>
                  </a:lnTo>
                  <a:lnTo>
                    <a:pt x="12420" y="1014"/>
                  </a:lnTo>
                  <a:lnTo>
                    <a:pt x="11944" y="2917"/>
                  </a:lnTo>
                  <a:lnTo>
                    <a:pt x="14453" y="4946"/>
                  </a:lnTo>
                  <a:lnTo>
                    <a:pt x="14898" y="4185"/>
                  </a:lnTo>
                  <a:lnTo>
                    <a:pt x="15215" y="888"/>
                  </a:lnTo>
                  <a:lnTo>
                    <a:pt x="15851" y="0"/>
                  </a:lnTo>
                  <a:lnTo>
                    <a:pt x="16359" y="2409"/>
                  </a:lnTo>
                  <a:lnTo>
                    <a:pt x="17216" y="2917"/>
                  </a:lnTo>
                  <a:lnTo>
                    <a:pt x="17788" y="5960"/>
                  </a:lnTo>
                  <a:lnTo>
                    <a:pt x="19027" y="6848"/>
                  </a:lnTo>
                  <a:lnTo>
                    <a:pt x="19504" y="8539"/>
                  </a:lnTo>
                  <a:lnTo>
                    <a:pt x="20075" y="8369"/>
                  </a:lnTo>
                  <a:lnTo>
                    <a:pt x="20171" y="9384"/>
                  </a:lnTo>
                  <a:lnTo>
                    <a:pt x="21124" y="10568"/>
                  </a:lnTo>
                  <a:lnTo>
                    <a:pt x="21600" y="12850"/>
                  </a:lnTo>
                  <a:lnTo>
                    <a:pt x="21409" y="15133"/>
                  </a:lnTo>
                  <a:lnTo>
                    <a:pt x="20361" y="17162"/>
                  </a:lnTo>
                  <a:lnTo>
                    <a:pt x="19694" y="20205"/>
                  </a:lnTo>
                  <a:lnTo>
                    <a:pt x="18551" y="20712"/>
                  </a:lnTo>
                  <a:lnTo>
                    <a:pt x="17693" y="21220"/>
                  </a:lnTo>
                  <a:lnTo>
                    <a:pt x="17788" y="21600"/>
                  </a:lnTo>
                  <a:lnTo>
                    <a:pt x="16931" y="20459"/>
                  </a:lnTo>
                  <a:lnTo>
                    <a:pt x="16168" y="21346"/>
                  </a:lnTo>
                  <a:lnTo>
                    <a:pt x="15088" y="20966"/>
                  </a:lnTo>
                  <a:lnTo>
                    <a:pt x="14326" y="20205"/>
                  </a:lnTo>
                  <a:lnTo>
                    <a:pt x="13945" y="18430"/>
                  </a:lnTo>
                  <a:lnTo>
                    <a:pt x="13373" y="18810"/>
                  </a:lnTo>
                  <a:lnTo>
                    <a:pt x="13309" y="17542"/>
                  </a:lnTo>
                  <a:lnTo>
                    <a:pt x="13087" y="18303"/>
                  </a:lnTo>
                  <a:lnTo>
                    <a:pt x="12611" y="18303"/>
                  </a:lnTo>
                  <a:lnTo>
                    <a:pt x="13182" y="16147"/>
                  </a:lnTo>
                  <a:lnTo>
                    <a:pt x="12134" y="18176"/>
                  </a:lnTo>
                  <a:lnTo>
                    <a:pt x="11753" y="17923"/>
                  </a:lnTo>
                  <a:lnTo>
                    <a:pt x="11181" y="16274"/>
                  </a:lnTo>
                  <a:lnTo>
                    <a:pt x="9656" y="15513"/>
                  </a:lnTo>
                  <a:lnTo>
                    <a:pt x="6702" y="16020"/>
                  </a:lnTo>
                  <a:lnTo>
                    <a:pt x="5527" y="17288"/>
                  </a:lnTo>
                  <a:lnTo>
                    <a:pt x="3621" y="17288"/>
                  </a:lnTo>
                  <a:lnTo>
                    <a:pt x="2382" y="18176"/>
                  </a:lnTo>
                  <a:lnTo>
                    <a:pt x="953" y="17542"/>
                  </a:lnTo>
                  <a:lnTo>
                    <a:pt x="1239" y="15513"/>
                  </a:lnTo>
                  <a:lnTo>
                    <a:pt x="0" y="11413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0" name="Freeform 22"/>
            <p:cNvSpPr/>
            <p:nvPr/>
          </p:nvSpPr>
          <p:spPr>
            <a:xfrm>
              <a:off x="5455303" y="2941714"/>
              <a:ext cx="57008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00"/>
                  </a:moveTo>
                  <a:lnTo>
                    <a:pt x="0" y="0"/>
                  </a:lnTo>
                  <a:lnTo>
                    <a:pt x="11368" y="3200"/>
                  </a:lnTo>
                  <a:lnTo>
                    <a:pt x="19705" y="1200"/>
                  </a:lnTo>
                  <a:lnTo>
                    <a:pt x="21600" y="5600"/>
                  </a:lnTo>
                  <a:lnTo>
                    <a:pt x="21600" y="12400"/>
                  </a:lnTo>
                  <a:lnTo>
                    <a:pt x="12505" y="21600"/>
                  </a:lnTo>
                  <a:lnTo>
                    <a:pt x="8337" y="20800"/>
                  </a:lnTo>
                  <a:lnTo>
                    <a:pt x="0" y="440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1" name="Freeform 23"/>
            <p:cNvSpPr/>
            <p:nvPr/>
          </p:nvSpPr>
          <p:spPr>
            <a:xfrm>
              <a:off x="5455303" y="2943097"/>
              <a:ext cx="66397" cy="6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0" y="0"/>
                  </a:lnTo>
                  <a:lnTo>
                    <a:pt x="11314" y="3240"/>
                  </a:lnTo>
                  <a:lnTo>
                    <a:pt x="19543" y="1080"/>
                  </a:lnTo>
                  <a:lnTo>
                    <a:pt x="21600" y="5400"/>
                  </a:lnTo>
                  <a:lnTo>
                    <a:pt x="21600" y="12240"/>
                  </a:lnTo>
                  <a:lnTo>
                    <a:pt x="12343" y="21600"/>
                  </a:lnTo>
                  <a:lnTo>
                    <a:pt x="8229" y="20880"/>
                  </a:lnTo>
                  <a:lnTo>
                    <a:pt x="0" y="432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2" name="Freeform 24"/>
            <p:cNvSpPr/>
            <p:nvPr/>
          </p:nvSpPr>
          <p:spPr>
            <a:xfrm>
              <a:off x="3097274" y="1154833"/>
              <a:ext cx="128468" cy="6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40"/>
                  </a:moveTo>
                  <a:lnTo>
                    <a:pt x="523" y="12480"/>
                  </a:lnTo>
                  <a:lnTo>
                    <a:pt x="523" y="16320"/>
                  </a:lnTo>
                  <a:lnTo>
                    <a:pt x="2439" y="17280"/>
                  </a:lnTo>
                  <a:lnTo>
                    <a:pt x="7665" y="16320"/>
                  </a:lnTo>
                  <a:lnTo>
                    <a:pt x="11671" y="21600"/>
                  </a:lnTo>
                  <a:lnTo>
                    <a:pt x="18639" y="17280"/>
                  </a:lnTo>
                  <a:lnTo>
                    <a:pt x="21600" y="5760"/>
                  </a:lnTo>
                  <a:lnTo>
                    <a:pt x="19858" y="0"/>
                  </a:lnTo>
                  <a:lnTo>
                    <a:pt x="12019" y="960"/>
                  </a:lnTo>
                  <a:lnTo>
                    <a:pt x="9581" y="11040"/>
                  </a:lnTo>
                  <a:lnTo>
                    <a:pt x="0" y="110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3" name="Freeform 25"/>
            <p:cNvSpPr/>
            <p:nvPr/>
          </p:nvSpPr>
          <p:spPr>
            <a:xfrm>
              <a:off x="3097274" y="1160366"/>
              <a:ext cx="133870" cy="6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12"/>
                  </a:moveTo>
                  <a:lnTo>
                    <a:pt x="498" y="12282"/>
                  </a:lnTo>
                  <a:lnTo>
                    <a:pt x="498" y="16518"/>
                  </a:lnTo>
                  <a:lnTo>
                    <a:pt x="2492" y="17365"/>
                  </a:lnTo>
                  <a:lnTo>
                    <a:pt x="7643" y="16518"/>
                  </a:lnTo>
                  <a:lnTo>
                    <a:pt x="11631" y="21600"/>
                  </a:lnTo>
                  <a:lnTo>
                    <a:pt x="18609" y="17365"/>
                  </a:lnTo>
                  <a:lnTo>
                    <a:pt x="21600" y="5929"/>
                  </a:lnTo>
                  <a:lnTo>
                    <a:pt x="19938" y="0"/>
                  </a:lnTo>
                  <a:lnTo>
                    <a:pt x="11963" y="847"/>
                  </a:lnTo>
                  <a:lnTo>
                    <a:pt x="9637" y="11012"/>
                  </a:lnTo>
                  <a:lnTo>
                    <a:pt x="0" y="1101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4" name="Freeform 26"/>
            <p:cNvSpPr/>
            <p:nvPr/>
          </p:nvSpPr>
          <p:spPr>
            <a:xfrm>
              <a:off x="4465147" y="1640279"/>
              <a:ext cx="74550" cy="11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50"/>
                  </a:moveTo>
                  <a:lnTo>
                    <a:pt x="3168" y="8100"/>
                  </a:lnTo>
                  <a:lnTo>
                    <a:pt x="4896" y="18225"/>
                  </a:lnTo>
                  <a:lnTo>
                    <a:pt x="11232" y="17775"/>
                  </a:lnTo>
                  <a:lnTo>
                    <a:pt x="13536" y="13950"/>
                  </a:lnTo>
                  <a:lnTo>
                    <a:pt x="16704" y="14400"/>
                  </a:lnTo>
                  <a:lnTo>
                    <a:pt x="20736" y="21600"/>
                  </a:lnTo>
                  <a:lnTo>
                    <a:pt x="21600" y="17775"/>
                  </a:lnTo>
                  <a:lnTo>
                    <a:pt x="19872" y="10125"/>
                  </a:lnTo>
                  <a:lnTo>
                    <a:pt x="16704" y="13050"/>
                  </a:lnTo>
                  <a:lnTo>
                    <a:pt x="14400" y="10125"/>
                  </a:lnTo>
                  <a:lnTo>
                    <a:pt x="19872" y="5400"/>
                  </a:lnTo>
                  <a:lnTo>
                    <a:pt x="10368" y="5175"/>
                  </a:lnTo>
                  <a:lnTo>
                    <a:pt x="3168" y="0"/>
                  </a:lnTo>
                  <a:lnTo>
                    <a:pt x="864" y="2925"/>
                  </a:lnTo>
                  <a:lnTo>
                    <a:pt x="3168" y="5175"/>
                  </a:lnTo>
                  <a:lnTo>
                    <a:pt x="0" y="67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5" name="Freeform 27"/>
            <p:cNvSpPr/>
            <p:nvPr/>
          </p:nvSpPr>
          <p:spPr>
            <a:xfrm>
              <a:off x="4465147" y="1640279"/>
              <a:ext cx="82618" cy="11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6"/>
                  </a:moveTo>
                  <a:lnTo>
                    <a:pt x="3200" y="8047"/>
                  </a:lnTo>
                  <a:lnTo>
                    <a:pt x="4800" y="18212"/>
                  </a:lnTo>
                  <a:lnTo>
                    <a:pt x="11200" y="17788"/>
                  </a:lnTo>
                  <a:lnTo>
                    <a:pt x="13600" y="13976"/>
                  </a:lnTo>
                  <a:lnTo>
                    <a:pt x="16800" y="14400"/>
                  </a:lnTo>
                  <a:lnTo>
                    <a:pt x="20800" y="21600"/>
                  </a:lnTo>
                  <a:lnTo>
                    <a:pt x="21600" y="17788"/>
                  </a:lnTo>
                  <a:lnTo>
                    <a:pt x="20000" y="10165"/>
                  </a:lnTo>
                  <a:lnTo>
                    <a:pt x="16800" y="13129"/>
                  </a:lnTo>
                  <a:lnTo>
                    <a:pt x="14400" y="10165"/>
                  </a:lnTo>
                  <a:lnTo>
                    <a:pt x="20000" y="5506"/>
                  </a:lnTo>
                  <a:lnTo>
                    <a:pt x="10400" y="5082"/>
                  </a:lnTo>
                  <a:lnTo>
                    <a:pt x="3200" y="0"/>
                  </a:lnTo>
                  <a:lnTo>
                    <a:pt x="800" y="2965"/>
                  </a:lnTo>
                  <a:lnTo>
                    <a:pt x="3200" y="5082"/>
                  </a:lnTo>
                  <a:lnTo>
                    <a:pt x="0" y="677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6" name="Freeform 28"/>
            <p:cNvSpPr/>
            <p:nvPr/>
          </p:nvSpPr>
          <p:spPr>
            <a:xfrm>
              <a:off x="2983959" y="1077384"/>
              <a:ext cx="48895" cy="6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00"/>
                  </a:moveTo>
                  <a:lnTo>
                    <a:pt x="3600" y="1200"/>
                  </a:lnTo>
                  <a:lnTo>
                    <a:pt x="14400" y="0"/>
                  </a:lnTo>
                  <a:lnTo>
                    <a:pt x="20250" y="9000"/>
                  </a:lnTo>
                  <a:lnTo>
                    <a:pt x="21600" y="15600"/>
                  </a:lnTo>
                  <a:lnTo>
                    <a:pt x="19350" y="21600"/>
                  </a:lnTo>
                  <a:lnTo>
                    <a:pt x="0" y="60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7" name="Freeform 29"/>
            <p:cNvSpPr/>
            <p:nvPr/>
          </p:nvSpPr>
          <p:spPr>
            <a:xfrm>
              <a:off x="2983959" y="1084299"/>
              <a:ext cx="54304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3600" y="1029"/>
                  </a:lnTo>
                  <a:lnTo>
                    <a:pt x="14400" y="0"/>
                  </a:lnTo>
                  <a:lnTo>
                    <a:pt x="20400" y="9257"/>
                  </a:lnTo>
                  <a:lnTo>
                    <a:pt x="21600" y="15429"/>
                  </a:lnTo>
                  <a:lnTo>
                    <a:pt x="19200" y="21600"/>
                  </a:lnTo>
                  <a:lnTo>
                    <a:pt x="0" y="61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8" name="Freeform 30"/>
            <p:cNvSpPr/>
            <p:nvPr/>
          </p:nvSpPr>
          <p:spPr>
            <a:xfrm>
              <a:off x="4482684" y="1571127"/>
              <a:ext cx="48895" cy="6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3600" y="21600"/>
                  </a:lnTo>
                  <a:lnTo>
                    <a:pt x="21600" y="19440"/>
                  </a:lnTo>
                  <a:lnTo>
                    <a:pt x="20250" y="6480"/>
                  </a:lnTo>
                  <a:lnTo>
                    <a:pt x="7200" y="0"/>
                  </a:lnTo>
                  <a:lnTo>
                    <a:pt x="0" y="151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9" name="Freeform 31"/>
            <p:cNvSpPr/>
            <p:nvPr/>
          </p:nvSpPr>
          <p:spPr>
            <a:xfrm>
              <a:off x="4482684" y="1579425"/>
              <a:ext cx="54304" cy="6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954"/>
                  </a:moveTo>
                  <a:lnTo>
                    <a:pt x="3600" y="21600"/>
                  </a:lnTo>
                  <a:lnTo>
                    <a:pt x="21600" y="19938"/>
                  </a:lnTo>
                  <a:lnTo>
                    <a:pt x="20400" y="6646"/>
                  </a:lnTo>
                  <a:lnTo>
                    <a:pt x="7200" y="0"/>
                  </a:lnTo>
                  <a:lnTo>
                    <a:pt x="0" y="149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0" name="Freeform 32"/>
            <p:cNvSpPr/>
            <p:nvPr/>
          </p:nvSpPr>
          <p:spPr>
            <a:xfrm>
              <a:off x="1718609" y="2313817"/>
              <a:ext cx="199975" cy="26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37"/>
                  </a:moveTo>
                  <a:lnTo>
                    <a:pt x="1551" y="4262"/>
                  </a:lnTo>
                  <a:lnTo>
                    <a:pt x="665" y="9299"/>
                  </a:lnTo>
                  <a:lnTo>
                    <a:pt x="1551" y="9880"/>
                  </a:lnTo>
                  <a:lnTo>
                    <a:pt x="886" y="10461"/>
                  </a:lnTo>
                  <a:lnTo>
                    <a:pt x="222" y="12689"/>
                  </a:lnTo>
                  <a:lnTo>
                    <a:pt x="1883" y="15595"/>
                  </a:lnTo>
                  <a:lnTo>
                    <a:pt x="3212" y="21600"/>
                  </a:lnTo>
                  <a:lnTo>
                    <a:pt x="4542" y="21600"/>
                  </a:lnTo>
                  <a:lnTo>
                    <a:pt x="6425" y="19760"/>
                  </a:lnTo>
                  <a:lnTo>
                    <a:pt x="9637" y="21213"/>
                  </a:lnTo>
                  <a:lnTo>
                    <a:pt x="10302" y="20050"/>
                  </a:lnTo>
                  <a:lnTo>
                    <a:pt x="12849" y="20631"/>
                  </a:lnTo>
                  <a:lnTo>
                    <a:pt x="14178" y="16370"/>
                  </a:lnTo>
                  <a:lnTo>
                    <a:pt x="19385" y="15595"/>
                  </a:lnTo>
                  <a:lnTo>
                    <a:pt x="20935" y="16951"/>
                  </a:lnTo>
                  <a:lnTo>
                    <a:pt x="21600" y="13561"/>
                  </a:lnTo>
                  <a:lnTo>
                    <a:pt x="20271" y="11042"/>
                  </a:lnTo>
                  <a:lnTo>
                    <a:pt x="17391" y="10752"/>
                  </a:lnTo>
                  <a:lnTo>
                    <a:pt x="16172" y="6490"/>
                  </a:lnTo>
                  <a:lnTo>
                    <a:pt x="8418" y="3681"/>
                  </a:lnTo>
                  <a:lnTo>
                    <a:pt x="7754" y="0"/>
                  </a:lnTo>
                  <a:lnTo>
                    <a:pt x="2105" y="2228"/>
                  </a:lnTo>
                  <a:lnTo>
                    <a:pt x="0" y="193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1" name="Freeform 33"/>
            <p:cNvSpPr/>
            <p:nvPr/>
          </p:nvSpPr>
          <p:spPr>
            <a:xfrm>
              <a:off x="1718609" y="2313817"/>
              <a:ext cx="208059" cy="26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1"/>
                  </a:moveTo>
                  <a:lnTo>
                    <a:pt x="1504" y="4245"/>
                  </a:lnTo>
                  <a:lnTo>
                    <a:pt x="645" y="9338"/>
                  </a:lnTo>
                  <a:lnTo>
                    <a:pt x="1504" y="9904"/>
                  </a:lnTo>
                  <a:lnTo>
                    <a:pt x="860" y="10470"/>
                  </a:lnTo>
                  <a:lnTo>
                    <a:pt x="215" y="12734"/>
                  </a:lnTo>
                  <a:lnTo>
                    <a:pt x="1934" y="15563"/>
                  </a:lnTo>
                  <a:lnTo>
                    <a:pt x="3224" y="21600"/>
                  </a:lnTo>
                  <a:lnTo>
                    <a:pt x="4513" y="21600"/>
                  </a:lnTo>
                  <a:lnTo>
                    <a:pt x="6448" y="19808"/>
                  </a:lnTo>
                  <a:lnTo>
                    <a:pt x="9672" y="21223"/>
                  </a:lnTo>
                  <a:lnTo>
                    <a:pt x="10316" y="20091"/>
                  </a:lnTo>
                  <a:lnTo>
                    <a:pt x="12896" y="20657"/>
                  </a:lnTo>
                  <a:lnTo>
                    <a:pt x="14185" y="16412"/>
                  </a:lnTo>
                  <a:lnTo>
                    <a:pt x="19343" y="15563"/>
                  </a:lnTo>
                  <a:lnTo>
                    <a:pt x="20955" y="16978"/>
                  </a:lnTo>
                  <a:lnTo>
                    <a:pt x="21600" y="13583"/>
                  </a:lnTo>
                  <a:lnTo>
                    <a:pt x="20310" y="11036"/>
                  </a:lnTo>
                  <a:lnTo>
                    <a:pt x="17409" y="10753"/>
                  </a:lnTo>
                  <a:lnTo>
                    <a:pt x="16119" y="6508"/>
                  </a:lnTo>
                  <a:lnTo>
                    <a:pt x="8382" y="3679"/>
                  </a:lnTo>
                  <a:lnTo>
                    <a:pt x="7737" y="0"/>
                  </a:lnTo>
                  <a:lnTo>
                    <a:pt x="2149" y="2264"/>
                  </a:lnTo>
                  <a:lnTo>
                    <a:pt x="0" y="198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2" name="Freeform 34"/>
            <p:cNvSpPr/>
            <p:nvPr/>
          </p:nvSpPr>
          <p:spPr>
            <a:xfrm>
              <a:off x="3282085" y="2470100"/>
              <a:ext cx="155447" cy="18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59"/>
                  </a:moveTo>
                  <a:lnTo>
                    <a:pt x="0" y="10165"/>
                  </a:lnTo>
                  <a:lnTo>
                    <a:pt x="2016" y="10165"/>
                  </a:lnTo>
                  <a:lnTo>
                    <a:pt x="2016" y="1976"/>
                  </a:lnTo>
                  <a:lnTo>
                    <a:pt x="6624" y="847"/>
                  </a:lnTo>
                  <a:lnTo>
                    <a:pt x="8352" y="2400"/>
                  </a:lnTo>
                  <a:lnTo>
                    <a:pt x="12096" y="0"/>
                  </a:lnTo>
                  <a:lnTo>
                    <a:pt x="18720" y="9035"/>
                  </a:lnTo>
                  <a:lnTo>
                    <a:pt x="21600" y="10729"/>
                  </a:lnTo>
                  <a:lnTo>
                    <a:pt x="12816" y="18353"/>
                  </a:lnTo>
                  <a:lnTo>
                    <a:pt x="7920" y="18353"/>
                  </a:lnTo>
                  <a:lnTo>
                    <a:pt x="5040" y="21600"/>
                  </a:lnTo>
                  <a:lnTo>
                    <a:pt x="1728" y="21600"/>
                  </a:lnTo>
                  <a:lnTo>
                    <a:pt x="1728" y="18918"/>
                  </a:lnTo>
                  <a:lnTo>
                    <a:pt x="0" y="166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3" name="Freeform 35"/>
            <p:cNvSpPr/>
            <p:nvPr/>
          </p:nvSpPr>
          <p:spPr>
            <a:xfrm>
              <a:off x="3282085" y="2470100"/>
              <a:ext cx="160849" cy="18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09"/>
                  </a:moveTo>
                  <a:lnTo>
                    <a:pt x="0" y="10189"/>
                  </a:lnTo>
                  <a:lnTo>
                    <a:pt x="2077" y="10189"/>
                  </a:lnTo>
                  <a:lnTo>
                    <a:pt x="2077" y="2038"/>
                  </a:lnTo>
                  <a:lnTo>
                    <a:pt x="6646" y="815"/>
                  </a:lnTo>
                  <a:lnTo>
                    <a:pt x="8308" y="2445"/>
                  </a:lnTo>
                  <a:lnTo>
                    <a:pt x="12046" y="0"/>
                  </a:lnTo>
                  <a:lnTo>
                    <a:pt x="18692" y="8966"/>
                  </a:lnTo>
                  <a:lnTo>
                    <a:pt x="21600" y="10732"/>
                  </a:lnTo>
                  <a:lnTo>
                    <a:pt x="12877" y="18340"/>
                  </a:lnTo>
                  <a:lnTo>
                    <a:pt x="7892" y="18340"/>
                  </a:lnTo>
                  <a:lnTo>
                    <a:pt x="4985" y="21600"/>
                  </a:lnTo>
                  <a:lnTo>
                    <a:pt x="1662" y="21600"/>
                  </a:lnTo>
                  <a:lnTo>
                    <a:pt x="1662" y="18883"/>
                  </a:lnTo>
                  <a:lnTo>
                    <a:pt x="0" y="1670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4" name="Freeform 36"/>
            <p:cNvSpPr/>
            <p:nvPr/>
          </p:nvSpPr>
          <p:spPr>
            <a:xfrm>
              <a:off x="1647113" y="2010932"/>
              <a:ext cx="670763" cy="78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2"/>
                  </a:moveTo>
                  <a:lnTo>
                    <a:pt x="466" y="7735"/>
                  </a:lnTo>
                  <a:lnTo>
                    <a:pt x="1165" y="8120"/>
                  </a:lnTo>
                  <a:lnTo>
                    <a:pt x="1864" y="7735"/>
                  </a:lnTo>
                  <a:lnTo>
                    <a:pt x="1864" y="8601"/>
                  </a:lnTo>
                  <a:lnTo>
                    <a:pt x="2263" y="8601"/>
                  </a:lnTo>
                  <a:lnTo>
                    <a:pt x="2929" y="8698"/>
                  </a:lnTo>
                  <a:lnTo>
                    <a:pt x="4659" y="7927"/>
                  </a:lnTo>
                  <a:lnTo>
                    <a:pt x="4859" y="9147"/>
                  </a:lnTo>
                  <a:lnTo>
                    <a:pt x="7222" y="10110"/>
                  </a:lnTo>
                  <a:lnTo>
                    <a:pt x="7622" y="11554"/>
                  </a:lnTo>
                  <a:lnTo>
                    <a:pt x="8520" y="11651"/>
                  </a:lnTo>
                  <a:lnTo>
                    <a:pt x="8920" y="12517"/>
                  </a:lnTo>
                  <a:lnTo>
                    <a:pt x="8720" y="13640"/>
                  </a:lnTo>
                  <a:lnTo>
                    <a:pt x="8820" y="14700"/>
                  </a:lnTo>
                  <a:lnTo>
                    <a:pt x="9985" y="14892"/>
                  </a:lnTo>
                  <a:lnTo>
                    <a:pt x="10184" y="15791"/>
                  </a:lnTo>
                  <a:lnTo>
                    <a:pt x="10783" y="15855"/>
                  </a:lnTo>
                  <a:lnTo>
                    <a:pt x="10783" y="16722"/>
                  </a:lnTo>
                  <a:lnTo>
                    <a:pt x="11083" y="16722"/>
                  </a:lnTo>
                  <a:lnTo>
                    <a:pt x="11183" y="17556"/>
                  </a:lnTo>
                  <a:lnTo>
                    <a:pt x="8920" y="19418"/>
                  </a:lnTo>
                  <a:lnTo>
                    <a:pt x="9386" y="19321"/>
                  </a:lnTo>
                  <a:lnTo>
                    <a:pt x="11083" y="20445"/>
                  </a:lnTo>
                  <a:lnTo>
                    <a:pt x="11482" y="20926"/>
                  </a:lnTo>
                  <a:lnTo>
                    <a:pt x="11283" y="21600"/>
                  </a:lnTo>
                  <a:lnTo>
                    <a:pt x="13978" y="18262"/>
                  </a:lnTo>
                  <a:lnTo>
                    <a:pt x="14178" y="16593"/>
                  </a:lnTo>
                  <a:lnTo>
                    <a:pt x="16242" y="15213"/>
                  </a:lnTo>
                  <a:lnTo>
                    <a:pt x="17540" y="15213"/>
                  </a:lnTo>
                  <a:lnTo>
                    <a:pt x="18139" y="14700"/>
                  </a:lnTo>
                  <a:lnTo>
                    <a:pt x="19137" y="12228"/>
                  </a:lnTo>
                  <a:lnTo>
                    <a:pt x="19437" y="9821"/>
                  </a:lnTo>
                  <a:lnTo>
                    <a:pt x="21400" y="7542"/>
                  </a:lnTo>
                  <a:lnTo>
                    <a:pt x="21600" y="6451"/>
                  </a:lnTo>
                  <a:lnTo>
                    <a:pt x="21300" y="5617"/>
                  </a:lnTo>
                  <a:lnTo>
                    <a:pt x="20402" y="5328"/>
                  </a:lnTo>
                  <a:lnTo>
                    <a:pt x="19037" y="4397"/>
                  </a:lnTo>
                  <a:lnTo>
                    <a:pt x="16441" y="4204"/>
                  </a:lnTo>
                  <a:lnTo>
                    <a:pt x="16075" y="3530"/>
                  </a:lnTo>
                  <a:lnTo>
                    <a:pt x="14977" y="3145"/>
                  </a:lnTo>
                  <a:lnTo>
                    <a:pt x="14378" y="3145"/>
                  </a:lnTo>
                  <a:lnTo>
                    <a:pt x="13646" y="4012"/>
                  </a:lnTo>
                  <a:lnTo>
                    <a:pt x="13646" y="3723"/>
                  </a:lnTo>
                  <a:lnTo>
                    <a:pt x="12481" y="3819"/>
                  </a:lnTo>
                  <a:lnTo>
                    <a:pt x="12847" y="3627"/>
                  </a:lnTo>
                  <a:lnTo>
                    <a:pt x="12481" y="3049"/>
                  </a:lnTo>
                  <a:lnTo>
                    <a:pt x="13246" y="1894"/>
                  </a:lnTo>
                  <a:lnTo>
                    <a:pt x="12414" y="578"/>
                  </a:lnTo>
                  <a:lnTo>
                    <a:pt x="11582" y="1605"/>
                  </a:lnTo>
                  <a:lnTo>
                    <a:pt x="10783" y="1541"/>
                  </a:lnTo>
                  <a:lnTo>
                    <a:pt x="9685" y="1733"/>
                  </a:lnTo>
                  <a:lnTo>
                    <a:pt x="8121" y="1894"/>
                  </a:lnTo>
                  <a:lnTo>
                    <a:pt x="7821" y="1412"/>
                  </a:lnTo>
                  <a:lnTo>
                    <a:pt x="7921" y="385"/>
                  </a:lnTo>
                  <a:lnTo>
                    <a:pt x="7322" y="0"/>
                  </a:lnTo>
                  <a:lnTo>
                    <a:pt x="5924" y="642"/>
                  </a:lnTo>
                  <a:lnTo>
                    <a:pt x="5059" y="449"/>
                  </a:lnTo>
                  <a:lnTo>
                    <a:pt x="5358" y="1541"/>
                  </a:lnTo>
                  <a:lnTo>
                    <a:pt x="5724" y="1605"/>
                  </a:lnTo>
                  <a:lnTo>
                    <a:pt x="4460" y="2279"/>
                  </a:lnTo>
                  <a:lnTo>
                    <a:pt x="3861" y="1958"/>
                  </a:lnTo>
                  <a:lnTo>
                    <a:pt x="3528" y="1733"/>
                  </a:lnTo>
                  <a:lnTo>
                    <a:pt x="2130" y="1797"/>
                  </a:lnTo>
                  <a:lnTo>
                    <a:pt x="2529" y="2343"/>
                  </a:lnTo>
                  <a:lnTo>
                    <a:pt x="2063" y="2471"/>
                  </a:lnTo>
                  <a:lnTo>
                    <a:pt x="2463" y="3434"/>
                  </a:lnTo>
                  <a:lnTo>
                    <a:pt x="2130" y="4975"/>
                  </a:lnTo>
                  <a:lnTo>
                    <a:pt x="765" y="5488"/>
                  </a:lnTo>
                  <a:lnTo>
                    <a:pt x="0" y="677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5" name="Freeform 37"/>
            <p:cNvSpPr/>
            <p:nvPr/>
          </p:nvSpPr>
          <p:spPr>
            <a:xfrm>
              <a:off x="1647113" y="2010932"/>
              <a:ext cx="674813" cy="79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6"/>
                  </a:moveTo>
                  <a:lnTo>
                    <a:pt x="462" y="7730"/>
                  </a:lnTo>
                  <a:lnTo>
                    <a:pt x="1154" y="8112"/>
                  </a:lnTo>
                  <a:lnTo>
                    <a:pt x="1880" y="7730"/>
                  </a:lnTo>
                  <a:lnTo>
                    <a:pt x="1880" y="8589"/>
                  </a:lnTo>
                  <a:lnTo>
                    <a:pt x="2275" y="8589"/>
                  </a:lnTo>
                  <a:lnTo>
                    <a:pt x="2935" y="8685"/>
                  </a:lnTo>
                  <a:lnTo>
                    <a:pt x="4650" y="7921"/>
                  </a:lnTo>
                  <a:lnTo>
                    <a:pt x="4848" y="9162"/>
                  </a:lnTo>
                  <a:lnTo>
                    <a:pt x="7222" y="10116"/>
                  </a:lnTo>
                  <a:lnTo>
                    <a:pt x="7618" y="11548"/>
                  </a:lnTo>
                  <a:lnTo>
                    <a:pt x="8508" y="11643"/>
                  </a:lnTo>
                  <a:lnTo>
                    <a:pt x="8904" y="12502"/>
                  </a:lnTo>
                  <a:lnTo>
                    <a:pt x="8706" y="13647"/>
                  </a:lnTo>
                  <a:lnTo>
                    <a:pt x="8805" y="14697"/>
                  </a:lnTo>
                  <a:lnTo>
                    <a:pt x="9992" y="14888"/>
                  </a:lnTo>
                  <a:lnTo>
                    <a:pt x="10190" y="15778"/>
                  </a:lnTo>
                  <a:lnTo>
                    <a:pt x="10784" y="15842"/>
                  </a:lnTo>
                  <a:lnTo>
                    <a:pt x="10784" y="16733"/>
                  </a:lnTo>
                  <a:lnTo>
                    <a:pt x="11080" y="16733"/>
                  </a:lnTo>
                  <a:lnTo>
                    <a:pt x="11179" y="17560"/>
                  </a:lnTo>
                  <a:lnTo>
                    <a:pt x="8904" y="19405"/>
                  </a:lnTo>
                  <a:lnTo>
                    <a:pt x="9398" y="19310"/>
                  </a:lnTo>
                  <a:lnTo>
                    <a:pt x="11080" y="20455"/>
                  </a:lnTo>
                  <a:lnTo>
                    <a:pt x="11476" y="20932"/>
                  </a:lnTo>
                  <a:lnTo>
                    <a:pt x="11278" y="21600"/>
                  </a:lnTo>
                  <a:lnTo>
                    <a:pt x="13982" y="18260"/>
                  </a:lnTo>
                  <a:lnTo>
                    <a:pt x="14180" y="16606"/>
                  </a:lnTo>
                  <a:lnTo>
                    <a:pt x="16258" y="15206"/>
                  </a:lnTo>
                  <a:lnTo>
                    <a:pt x="17544" y="15206"/>
                  </a:lnTo>
                  <a:lnTo>
                    <a:pt x="18137" y="14697"/>
                  </a:lnTo>
                  <a:lnTo>
                    <a:pt x="19127" y="12216"/>
                  </a:lnTo>
                  <a:lnTo>
                    <a:pt x="19424" y="9830"/>
                  </a:lnTo>
                  <a:lnTo>
                    <a:pt x="21402" y="7539"/>
                  </a:lnTo>
                  <a:lnTo>
                    <a:pt x="21600" y="6458"/>
                  </a:lnTo>
                  <a:lnTo>
                    <a:pt x="21303" y="5631"/>
                  </a:lnTo>
                  <a:lnTo>
                    <a:pt x="20413" y="5313"/>
                  </a:lnTo>
                  <a:lnTo>
                    <a:pt x="19028" y="4390"/>
                  </a:lnTo>
                  <a:lnTo>
                    <a:pt x="16456" y="4199"/>
                  </a:lnTo>
                  <a:lnTo>
                    <a:pt x="16060" y="3531"/>
                  </a:lnTo>
                  <a:lnTo>
                    <a:pt x="14972" y="3149"/>
                  </a:lnTo>
                  <a:lnTo>
                    <a:pt x="14378" y="3149"/>
                  </a:lnTo>
                  <a:lnTo>
                    <a:pt x="13653" y="4008"/>
                  </a:lnTo>
                  <a:lnTo>
                    <a:pt x="13653" y="3722"/>
                  </a:lnTo>
                  <a:lnTo>
                    <a:pt x="12465" y="3817"/>
                  </a:lnTo>
                  <a:lnTo>
                    <a:pt x="12861" y="3627"/>
                  </a:lnTo>
                  <a:lnTo>
                    <a:pt x="12465" y="3054"/>
                  </a:lnTo>
                  <a:lnTo>
                    <a:pt x="13257" y="1909"/>
                  </a:lnTo>
                  <a:lnTo>
                    <a:pt x="12399" y="573"/>
                  </a:lnTo>
                  <a:lnTo>
                    <a:pt x="11575" y="1591"/>
                  </a:lnTo>
                  <a:lnTo>
                    <a:pt x="10784" y="1527"/>
                  </a:lnTo>
                  <a:lnTo>
                    <a:pt x="9695" y="1718"/>
                  </a:lnTo>
                  <a:lnTo>
                    <a:pt x="8112" y="1909"/>
                  </a:lnTo>
                  <a:lnTo>
                    <a:pt x="7816" y="1400"/>
                  </a:lnTo>
                  <a:lnTo>
                    <a:pt x="7915" y="382"/>
                  </a:lnTo>
                  <a:lnTo>
                    <a:pt x="7321" y="0"/>
                  </a:lnTo>
                  <a:lnTo>
                    <a:pt x="5936" y="636"/>
                  </a:lnTo>
                  <a:lnTo>
                    <a:pt x="5045" y="445"/>
                  </a:lnTo>
                  <a:lnTo>
                    <a:pt x="5342" y="1527"/>
                  </a:lnTo>
                  <a:lnTo>
                    <a:pt x="5738" y="1591"/>
                  </a:lnTo>
                  <a:lnTo>
                    <a:pt x="4452" y="2290"/>
                  </a:lnTo>
                  <a:lnTo>
                    <a:pt x="3858" y="1972"/>
                  </a:lnTo>
                  <a:lnTo>
                    <a:pt x="3529" y="1718"/>
                  </a:lnTo>
                  <a:lnTo>
                    <a:pt x="2144" y="1781"/>
                  </a:lnTo>
                  <a:lnTo>
                    <a:pt x="2539" y="2354"/>
                  </a:lnTo>
                  <a:lnTo>
                    <a:pt x="2078" y="2481"/>
                  </a:lnTo>
                  <a:lnTo>
                    <a:pt x="2473" y="3436"/>
                  </a:lnTo>
                  <a:lnTo>
                    <a:pt x="2144" y="4963"/>
                  </a:lnTo>
                  <a:lnTo>
                    <a:pt x="758" y="5503"/>
                  </a:lnTo>
                  <a:lnTo>
                    <a:pt x="0" y="677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6" name="Freeform 38"/>
            <p:cNvSpPr/>
            <p:nvPr/>
          </p:nvSpPr>
          <p:spPr>
            <a:xfrm>
              <a:off x="1378664" y="1782731"/>
              <a:ext cx="16507" cy="6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538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55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7" name="Freeform 39"/>
            <p:cNvSpPr/>
            <p:nvPr/>
          </p:nvSpPr>
          <p:spPr>
            <a:xfrm>
              <a:off x="1378664" y="1791029"/>
              <a:ext cx="16507" cy="6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6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57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8" name="Freeform 40"/>
            <p:cNvSpPr/>
            <p:nvPr/>
          </p:nvSpPr>
          <p:spPr>
            <a:xfrm>
              <a:off x="4918406" y="2012315"/>
              <a:ext cx="1904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12150" y="21600"/>
                  </a:lnTo>
                  <a:lnTo>
                    <a:pt x="21600" y="0"/>
                  </a:lnTo>
                  <a:lnTo>
                    <a:pt x="0" y="81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9" name="Freeform 41"/>
            <p:cNvSpPr/>
            <p:nvPr/>
          </p:nvSpPr>
          <p:spPr>
            <a:xfrm>
              <a:off x="4918406" y="2012315"/>
              <a:ext cx="23179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12343" y="21600"/>
                  </a:lnTo>
                  <a:lnTo>
                    <a:pt x="21600" y="0"/>
                  </a:lnTo>
                  <a:lnTo>
                    <a:pt x="0" y="81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0" name="Freeform 42"/>
            <p:cNvSpPr/>
            <p:nvPr/>
          </p:nvSpPr>
          <p:spPr>
            <a:xfrm>
              <a:off x="3325253" y="1268242"/>
              <a:ext cx="101499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1309" y="0"/>
                  </a:lnTo>
                  <a:lnTo>
                    <a:pt x="21600" y="2118"/>
                  </a:lnTo>
                  <a:lnTo>
                    <a:pt x="17236" y="12282"/>
                  </a:lnTo>
                  <a:lnTo>
                    <a:pt x="19200" y="16518"/>
                  </a:lnTo>
                  <a:lnTo>
                    <a:pt x="13527" y="18212"/>
                  </a:lnTo>
                  <a:lnTo>
                    <a:pt x="10473" y="21600"/>
                  </a:lnTo>
                  <a:lnTo>
                    <a:pt x="1745" y="20329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1" name="Freeform 43"/>
            <p:cNvSpPr/>
            <p:nvPr/>
          </p:nvSpPr>
          <p:spPr>
            <a:xfrm>
              <a:off x="3325253" y="1273774"/>
              <a:ext cx="108238" cy="6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1234" y="0"/>
                  </a:lnTo>
                  <a:lnTo>
                    <a:pt x="21600" y="2274"/>
                  </a:lnTo>
                  <a:lnTo>
                    <a:pt x="17280" y="12126"/>
                  </a:lnTo>
                  <a:lnTo>
                    <a:pt x="19131" y="16674"/>
                  </a:lnTo>
                  <a:lnTo>
                    <a:pt x="13577" y="18189"/>
                  </a:lnTo>
                  <a:lnTo>
                    <a:pt x="10491" y="21600"/>
                  </a:lnTo>
                  <a:lnTo>
                    <a:pt x="1851" y="20463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2" name="Freeform 44"/>
            <p:cNvSpPr/>
            <p:nvPr/>
          </p:nvSpPr>
          <p:spPr>
            <a:xfrm>
              <a:off x="4544737" y="1596022"/>
              <a:ext cx="143326" cy="36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19"/>
                  </a:moveTo>
                  <a:lnTo>
                    <a:pt x="460" y="7665"/>
                  </a:lnTo>
                  <a:lnTo>
                    <a:pt x="7047" y="1881"/>
                  </a:lnTo>
                  <a:lnTo>
                    <a:pt x="11183" y="1115"/>
                  </a:lnTo>
                  <a:lnTo>
                    <a:pt x="12868" y="0"/>
                  </a:lnTo>
                  <a:lnTo>
                    <a:pt x="15626" y="697"/>
                  </a:lnTo>
                  <a:lnTo>
                    <a:pt x="15626" y="1672"/>
                  </a:lnTo>
                  <a:lnTo>
                    <a:pt x="13174" y="5226"/>
                  </a:lnTo>
                  <a:lnTo>
                    <a:pt x="15932" y="4947"/>
                  </a:lnTo>
                  <a:lnTo>
                    <a:pt x="17157" y="7246"/>
                  </a:lnTo>
                  <a:lnTo>
                    <a:pt x="21600" y="7804"/>
                  </a:lnTo>
                  <a:lnTo>
                    <a:pt x="19609" y="9058"/>
                  </a:lnTo>
                  <a:lnTo>
                    <a:pt x="14094" y="10312"/>
                  </a:lnTo>
                  <a:lnTo>
                    <a:pt x="13174" y="11985"/>
                  </a:lnTo>
                  <a:lnTo>
                    <a:pt x="15932" y="14423"/>
                  </a:lnTo>
                  <a:lnTo>
                    <a:pt x="14706" y="16095"/>
                  </a:lnTo>
                  <a:lnTo>
                    <a:pt x="17617" y="19579"/>
                  </a:lnTo>
                  <a:lnTo>
                    <a:pt x="15626" y="21600"/>
                  </a:lnTo>
                  <a:lnTo>
                    <a:pt x="13174" y="14005"/>
                  </a:lnTo>
                  <a:lnTo>
                    <a:pt x="10570" y="12960"/>
                  </a:lnTo>
                  <a:lnTo>
                    <a:pt x="7660" y="15050"/>
                  </a:lnTo>
                  <a:lnTo>
                    <a:pt x="4443" y="14423"/>
                  </a:lnTo>
                  <a:lnTo>
                    <a:pt x="5362" y="11985"/>
                  </a:lnTo>
                  <a:lnTo>
                    <a:pt x="0" y="891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3" name="Freeform 45"/>
            <p:cNvSpPr/>
            <p:nvPr/>
          </p:nvSpPr>
          <p:spPr>
            <a:xfrm>
              <a:off x="4544737" y="1594639"/>
              <a:ext cx="151406" cy="3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86"/>
                  </a:moveTo>
                  <a:lnTo>
                    <a:pt x="441" y="7656"/>
                  </a:lnTo>
                  <a:lnTo>
                    <a:pt x="7053" y="1914"/>
                  </a:lnTo>
                  <a:lnTo>
                    <a:pt x="11167" y="1094"/>
                  </a:lnTo>
                  <a:lnTo>
                    <a:pt x="12931" y="0"/>
                  </a:lnTo>
                  <a:lnTo>
                    <a:pt x="15576" y="684"/>
                  </a:lnTo>
                  <a:lnTo>
                    <a:pt x="15576" y="1641"/>
                  </a:lnTo>
                  <a:lnTo>
                    <a:pt x="13224" y="5195"/>
                  </a:lnTo>
                  <a:lnTo>
                    <a:pt x="15869" y="4922"/>
                  </a:lnTo>
                  <a:lnTo>
                    <a:pt x="17192" y="7246"/>
                  </a:lnTo>
                  <a:lnTo>
                    <a:pt x="21600" y="7792"/>
                  </a:lnTo>
                  <a:lnTo>
                    <a:pt x="19543" y="9091"/>
                  </a:lnTo>
                  <a:lnTo>
                    <a:pt x="14106" y="10322"/>
                  </a:lnTo>
                  <a:lnTo>
                    <a:pt x="13224" y="11962"/>
                  </a:lnTo>
                  <a:lnTo>
                    <a:pt x="15869" y="14423"/>
                  </a:lnTo>
                  <a:lnTo>
                    <a:pt x="14694" y="16063"/>
                  </a:lnTo>
                  <a:lnTo>
                    <a:pt x="17633" y="19549"/>
                  </a:lnTo>
                  <a:lnTo>
                    <a:pt x="15576" y="21600"/>
                  </a:lnTo>
                  <a:lnTo>
                    <a:pt x="13224" y="14013"/>
                  </a:lnTo>
                  <a:lnTo>
                    <a:pt x="10580" y="12987"/>
                  </a:lnTo>
                  <a:lnTo>
                    <a:pt x="7641" y="15038"/>
                  </a:lnTo>
                  <a:lnTo>
                    <a:pt x="4408" y="14423"/>
                  </a:lnTo>
                  <a:lnTo>
                    <a:pt x="5290" y="11962"/>
                  </a:lnTo>
                  <a:lnTo>
                    <a:pt x="0" y="88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4" name="Freeform 46"/>
            <p:cNvSpPr/>
            <p:nvPr/>
          </p:nvSpPr>
          <p:spPr>
            <a:xfrm>
              <a:off x="3439917" y="2161683"/>
              <a:ext cx="25901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00"/>
                  </a:moveTo>
                  <a:lnTo>
                    <a:pt x="4500" y="12000"/>
                  </a:lnTo>
                  <a:lnTo>
                    <a:pt x="6300" y="21600"/>
                  </a:lnTo>
                  <a:lnTo>
                    <a:pt x="21600" y="9600"/>
                  </a:lnTo>
                  <a:lnTo>
                    <a:pt x="19800" y="0"/>
                  </a:lnTo>
                  <a:lnTo>
                    <a:pt x="0" y="40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5" name="Freeform 47"/>
            <p:cNvSpPr/>
            <p:nvPr/>
          </p:nvSpPr>
          <p:spPr>
            <a:xfrm>
              <a:off x="3439917" y="2167215"/>
              <a:ext cx="31332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4320" y="11782"/>
                  </a:lnTo>
                  <a:lnTo>
                    <a:pt x="6480" y="21600"/>
                  </a:lnTo>
                  <a:lnTo>
                    <a:pt x="21600" y="9818"/>
                  </a:lnTo>
                  <a:lnTo>
                    <a:pt x="20160" y="0"/>
                  </a:lnTo>
                  <a:lnTo>
                    <a:pt x="0" y="392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6" name="Freeform 48"/>
            <p:cNvSpPr/>
            <p:nvPr/>
          </p:nvSpPr>
          <p:spPr>
            <a:xfrm>
              <a:off x="4724152" y="1874011"/>
              <a:ext cx="73179" cy="7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600" y="15382"/>
                  </a:lnTo>
                  <a:lnTo>
                    <a:pt x="3900" y="21600"/>
                  </a:lnTo>
                  <a:lnTo>
                    <a:pt x="8400" y="21600"/>
                  </a:lnTo>
                  <a:lnTo>
                    <a:pt x="21600" y="11782"/>
                  </a:lnTo>
                  <a:lnTo>
                    <a:pt x="21600" y="0"/>
                  </a:lnTo>
                  <a:lnTo>
                    <a:pt x="11700" y="1964"/>
                  </a:lnTo>
                  <a:lnTo>
                    <a:pt x="2100" y="982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7" name="Freeform 49"/>
            <p:cNvSpPr/>
            <p:nvPr/>
          </p:nvSpPr>
          <p:spPr>
            <a:xfrm>
              <a:off x="4724152" y="1872628"/>
              <a:ext cx="81248" cy="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554" y="15300"/>
                  </a:lnTo>
                  <a:lnTo>
                    <a:pt x="3877" y="21600"/>
                  </a:lnTo>
                  <a:lnTo>
                    <a:pt x="8308" y="21600"/>
                  </a:lnTo>
                  <a:lnTo>
                    <a:pt x="21600" y="11700"/>
                  </a:lnTo>
                  <a:lnTo>
                    <a:pt x="21600" y="0"/>
                  </a:lnTo>
                  <a:lnTo>
                    <a:pt x="11631" y="1800"/>
                  </a:lnTo>
                  <a:lnTo>
                    <a:pt x="2215" y="90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8" name="Freeform 50"/>
            <p:cNvSpPr/>
            <p:nvPr/>
          </p:nvSpPr>
          <p:spPr>
            <a:xfrm>
              <a:off x="3079737" y="1901672"/>
              <a:ext cx="127130" cy="21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96"/>
                  </a:moveTo>
                  <a:lnTo>
                    <a:pt x="3484" y="11387"/>
                  </a:lnTo>
                  <a:lnTo>
                    <a:pt x="8013" y="12091"/>
                  </a:lnTo>
                  <a:lnTo>
                    <a:pt x="13935" y="3052"/>
                  </a:lnTo>
                  <a:lnTo>
                    <a:pt x="16897" y="1996"/>
                  </a:lnTo>
                  <a:lnTo>
                    <a:pt x="15677" y="352"/>
                  </a:lnTo>
                  <a:lnTo>
                    <a:pt x="17594" y="0"/>
                  </a:lnTo>
                  <a:lnTo>
                    <a:pt x="19684" y="5165"/>
                  </a:lnTo>
                  <a:lnTo>
                    <a:pt x="15677" y="6104"/>
                  </a:lnTo>
                  <a:lnTo>
                    <a:pt x="19684" y="10213"/>
                  </a:lnTo>
                  <a:lnTo>
                    <a:pt x="17594" y="15496"/>
                  </a:lnTo>
                  <a:lnTo>
                    <a:pt x="21600" y="18900"/>
                  </a:lnTo>
                  <a:lnTo>
                    <a:pt x="20903" y="21600"/>
                  </a:lnTo>
                  <a:lnTo>
                    <a:pt x="13587" y="20426"/>
                  </a:lnTo>
                  <a:lnTo>
                    <a:pt x="8013" y="20191"/>
                  </a:lnTo>
                  <a:lnTo>
                    <a:pt x="4006" y="20426"/>
                  </a:lnTo>
                  <a:lnTo>
                    <a:pt x="3484" y="16787"/>
                  </a:lnTo>
                  <a:lnTo>
                    <a:pt x="0" y="1549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9" name="Freeform 51"/>
            <p:cNvSpPr/>
            <p:nvPr/>
          </p:nvSpPr>
          <p:spPr>
            <a:xfrm>
              <a:off x="3079737" y="1901672"/>
              <a:ext cx="133870" cy="22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61"/>
                  </a:moveTo>
                  <a:lnTo>
                    <a:pt x="3489" y="11368"/>
                  </a:lnTo>
                  <a:lnTo>
                    <a:pt x="7975" y="12051"/>
                  </a:lnTo>
                  <a:lnTo>
                    <a:pt x="13957" y="3069"/>
                  </a:lnTo>
                  <a:lnTo>
                    <a:pt x="16948" y="2046"/>
                  </a:lnTo>
                  <a:lnTo>
                    <a:pt x="15618" y="341"/>
                  </a:lnTo>
                  <a:lnTo>
                    <a:pt x="17612" y="0"/>
                  </a:lnTo>
                  <a:lnTo>
                    <a:pt x="19606" y="5116"/>
                  </a:lnTo>
                  <a:lnTo>
                    <a:pt x="15618" y="6139"/>
                  </a:lnTo>
                  <a:lnTo>
                    <a:pt x="19606" y="10232"/>
                  </a:lnTo>
                  <a:lnTo>
                    <a:pt x="17612" y="15461"/>
                  </a:lnTo>
                  <a:lnTo>
                    <a:pt x="21600" y="18872"/>
                  </a:lnTo>
                  <a:lnTo>
                    <a:pt x="20935" y="21600"/>
                  </a:lnTo>
                  <a:lnTo>
                    <a:pt x="13625" y="20463"/>
                  </a:lnTo>
                  <a:lnTo>
                    <a:pt x="7975" y="20236"/>
                  </a:lnTo>
                  <a:lnTo>
                    <a:pt x="3988" y="20463"/>
                  </a:lnTo>
                  <a:lnTo>
                    <a:pt x="3489" y="16825"/>
                  </a:lnTo>
                  <a:lnTo>
                    <a:pt x="0" y="154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0" name="Freeform 52"/>
            <p:cNvSpPr/>
            <p:nvPr/>
          </p:nvSpPr>
          <p:spPr>
            <a:xfrm>
              <a:off x="473494" y="460550"/>
              <a:ext cx="1482853" cy="85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26"/>
                  </a:moveTo>
                  <a:lnTo>
                    <a:pt x="0" y="2084"/>
                  </a:lnTo>
                  <a:lnTo>
                    <a:pt x="1761" y="3052"/>
                  </a:lnTo>
                  <a:lnTo>
                    <a:pt x="1671" y="2612"/>
                  </a:lnTo>
                  <a:lnTo>
                    <a:pt x="1806" y="2348"/>
                  </a:lnTo>
                  <a:lnTo>
                    <a:pt x="2845" y="1673"/>
                  </a:lnTo>
                  <a:lnTo>
                    <a:pt x="2032" y="2524"/>
                  </a:lnTo>
                  <a:lnTo>
                    <a:pt x="2529" y="2260"/>
                  </a:lnTo>
                  <a:lnTo>
                    <a:pt x="2529" y="2524"/>
                  </a:lnTo>
                  <a:lnTo>
                    <a:pt x="3387" y="1673"/>
                  </a:lnTo>
                  <a:lnTo>
                    <a:pt x="3296" y="1321"/>
                  </a:lnTo>
                  <a:lnTo>
                    <a:pt x="3838" y="2348"/>
                  </a:lnTo>
                  <a:lnTo>
                    <a:pt x="4200" y="1761"/>
                  </a:lnTo>
                  <a:lnTo>
                    <a:pt x="4154" y="2348"/>
                  </a:lnTo>
                  <a:lnTo>
                    <a:pt x="4651" y="1908"/>
                  </a:lnTo>
                  <a:lnTo>
                    <a:pt x="5900" y="2700"/>
                  </a:lnTo>
                  <a:lnTo>
                    <a:pt x="6533" y="2700"/>
                  </a:lnTo>
                  <a:lnTo>
                    <a:pt x="6819" y="3140"/>
                  </a:lnTo>
                  <a:lnTo>
                    <a:pt x="6442" y="3580"/>
                  </a:lnTo>
                  <a:lnTo>
                    <a:pt x="6668" y="3668"/>
                  </a:lnTo>
                  <a:lnTo>
                    <a:pt x="7842" y="3492"/>
                  </a:lnTo>
                  <a:lnTo>
                    <a:pt x="8354" y="4021"/>
                  </a:lnTo>
                  <a:lnTo>
                    <a:pt x="8444" y="4549"/>
                  </a:lnTo>
                  <a:lnTo>
                    <a:pt x="8580" y="4314"/>
                  </a:lnTo>
                  <a:lnTo>
                    <a:pt x="8354" y="3668"/>
                  </a:lnTo>
                  <a:lnTo>
                    <a:pt x="8896" y="2964"/>
                  </a:lnTo>
                  <a:lnTo>
                    <a:pt x="8399" y="3404"/>
                  </a:lnTo>
                  <a:lnTo>
                    <a:pt x="8173" y="3228"/>
                  </a:lnTo>
                  <a:lnTo>
                    <a:pt x="8806" y="2612"/>
                  </a:lnTo>
                  <a:lnTo>
                    <a:pt x="9197" y="3404"/>
                  </a:lnTo>
                  <a:lnTo>
                    <a:pt x="9513" y="3404"/>
                  </a:lnTo>
                  <a:lnTo>
                    <a:pt x="9784" y="3757"/>
                  </a:lnTo>
                  <a:lnTo>
                    <a:pt x="10777" y="3668"/>
                  </a:lnTo>
                  <a:lnTo>
                    <a:pt x="10732" y="3492"/>
                  </a:lnTo>
                  <a:lnTo>
                    <a:pt x="11094" y="3845"/>
                  </a:lnTo>
                  <a:lnTo>
                    <a:pt x="11094" y="3580"/>
                  </a:lnTo>
                  <a:lnTo>
                    <a:pt x="10868" y="3668"/>
                  </a:lnTo>
                  <a:lnTo>
                    <a:pt x="10687" y="3228"/>
                  </a:lnTo>
                  <a:lnTo>
                    <a:pt x="11094" y="3140"/>
                  </a:lnTo>
                  <a:lnTo>
                    <a:pt x="11229" y="3492"/>
                  </a:lnTo>
                  <a:lnTo>
                    <a:pt x="11364" y="3316"/>
                  </a:lnTo>
                  <a:lnTo>
                    <a:pt x="11319" y="3845"/>
                  </a:lnTo>
                  <a:lnTo>
                    <a:pt x="11545" y="4197"/>
                  </a:lnTo>
                  <a:lnTo>
                    <a:pt x="11515" y="3492"/>
                  </a:lnTo>
                  <a:lnTo>
                    <a:pt x="11997" y="3052"/>
                  </a:lnTo>
                  <a:lnTo>
                    <a:pt x="11906" y="2612"/>
                  </a:lnTo>
                  <a:lnTo>
                    <a:pt x="11726" y="2964"/>
                  </a:lnTo>
                  <a:lnTo>
                    <a:pt x="11997" y="2260"/>
                  </a:lnTo>
                  <a:lnTo>
                    <a:pt x="11274" y="1761"/>
                  </a:lnTo>
                  <a:lnTo>
                    <a:pt x="11319" y="704"/>
                  </a:lnTo>
                  <a:lnTo>
                    <a:pt x="11515" y="704"/>
                  </a:lnTo>
                  <a:lnTo>
                    <a:pt x="11605" y="0"/>
                  </a:lnTo>
                  <a:lnTo>
                    <a:pt x="12147" y="704"/>
                  </a:lnTo>
                  <a:lnTo>
                    <a:pt x="12147" y="1145"/>
                  </a:lnTo>
                  <a:lnTo>
                    <a:pt x="12539" y="1761"/>
                  </a:lnTo>
                  <a:lnTo>
                    <a:pt x="12268" y="1761"/>
                  </a:lnTo>
                  <a:lnTo>
                    <a:pt x="12448" y="1820"/>
                  </a:lnTo>
                  <a:lnTo>
                    <a:pt x="12237" y="2084"/>
                  </a:lnTo>
                  <a:lnTo>
                    <a:pt x="12674" y="2260"/>
                  </a:lnTo>
                  <a:lnTo>
                    <a:pt x="12599" y="2348"/>
                  </a:lnTo>
                  <a:lnTo>
                    <a:pt x="12794" y="3316"/>
                  </a:lnTo>
                  <a:lnTo>
                    <a:pt x="13080" y="2436"/>
                  </a:lnTo>
                  <a:lnTo>
                    <a:pt x="13351" y="2700"/>
                  </a:lnTo>
                  <a:lnTo>
                    <a:pt x="13442" y="3316"/>
                  </a:lnTo>
                  <a:lnTo>
                    <a:pt x="13306" y="3580"/>
                  </a:lnTo>
                  <a:lnTo>
                    <a:pt x="13577" y="4197"/>
                  </a:lnTo>
                  <a:lnTo>
                    <a:pt x="13803" y="4021"/>
                  </a:lnTo>
                  <a:lnTo>
                    <a:pt x="13984" y="3052"/>
                  </a:lnTo>
                  <a:lnTo>
                    <a:pt x="14254" y="2964"/>
                  </a:lnTo>
                  <a:lnTo>
                    <a:pt x="14074" y="1996"/>
                  </a:lnTo>
                  <a:lnTo>
                    <a:pt x="14796" y="2084"/>
                  </a:lnTo>
                  <a:lnTo>
                    <a:pt x="15112" y="2524"/>
                  </a:lnTo>
                  <a:lnTo>
                    <a:pt x="14932" y="2876"/>
                  </a:lnTo>
                  <a:lnTo>
                    <a:pt x="15158" y="3052"/>
                  </a:lnTo>
                  <a:lnTo>
                    <a:pt x="14796" y="3140"/>
                  </a:lnTo>
                  <a:lnTo>
                    <a:pt x="15112" y="4373"/>
                  </a:lnTo>
                  <a:lnTo>
                    <a:pt x="14616" y="4901"/>
                  </a:lnTo>
                  <a:lnTo>
                    <a:pt x="14435" y="4666"/>
                  </a:lnTo>
                  <a:lnTo>
                    <a:pt x="14525" y="5018"/>
                  </a:lnTo>
                  <a:lnTo>
                    <a:pt x="13803" y="4725"/>
                  </a:lnTo>
                  <a:lnTo>
                    <a:pt x="13938" y="5077"/>
                  </a:lnTo>
                  <a:lnTo>
                    <a:pt x="13622" y="5693"/>
                  </a:lnTo>
                  <a:lnTo>
                    <a:pt x="12885" y="5253"/>
                  </a:lnTo>
                  <a:lnTo>
                    <a:pt x="13171" y="5752"/>
                  </a:lnTo>
                  <a:lnTo>
                    <a:pt x="13713" y="5870"/>
                  </a:lnTo>
                  <a:lnTo>
                    <a:pt x="13351" y="6633"/>
                  </a:lnTo>
                  <a:lnTo>
                    <a:pt x="12945" y="6633"/>
                  </a:lnTo>
                  <a:lnTo>
                    <a:pt x="12764" y="7161"/>
                  </a:lnTo>
                  <a:lnTo>
                    <a:pt x="12057" y="6809"/>
                  </a:lnTo>
                  <a:lnTo>
                    <a:pt x="12674" y="7161"/>
                  </a:lnTo>
                  <a:lnTo>
                    <a:pt x="12764" y="7542"/>
                  </a:lnTo>
                  <a:lnTo>
                    <a:pt x="12268" y="7718"/>
                  </a:lnTo>
                  <a:lnTo>
                    <a:pt x="12448" y="7895"/>
                  </a:lnTo>
                  <a:lnTo>
                    <a:pt x="12237" y="7895"/>
                  </a:lnTo>
                  <a:lnTo>
                    <a:pt x="12237" y="8335"/>
                  </a:lnTo>
                  <a:lnTo>
                    <a:pt x="11786" y="8775"/>
                  </a:lnTo>
                  <a:lnTo>
                    <a:pt x="11696" y="10507"/>
                  </a:lnTo>
                  <a:lnTo>
                    <a:pt x="11816" y="10947"/>
                  </a:lnTo>
                  <a:lnTo>
                    <a:pt x="12087" y="10771"/>
                  </a:lnTo>
                  <a:lnTo>
                    <a:pt x="12237" y="12091"/>
                  </a:lnTo>
                  <a:lnTo>
                    <a:pt x="12614" y="11739"/>
                  </a:lnTo>
                  <a:lnTo>
                    <a:pt x="13126" y="12179"/>
                  </a:lnTo>
                  <a:lnTo>
                    <a:pt x="14074" y="13030"/>
                  </a:lnTo>
                  <a:lnTo>
                    <a:pt x="14029" y="13471"/>
                  </a:lnTo>
                  <a:lnTo>
                    <a:pt x="14119" y="13118"/>
                  </a:lnTo>
                  <a:lnTo>
                    <a:pt x="14842" y="13207"/>
                  </a:lnTo>
                  <a:lnTo>
                    <a:pt x="14842" y="14703"/>
                  </a:lnTo>
                  <a:lnTo>
                    <a:pt x="15112" y="15173"/>
                  </a:lnTo>
                  <a:lnTo>
                    <a:pt x="14887" y="15349"/>
                  </a:lnTo>
                  <a:lnTo>
                    <a:pt x="15293" y="15525"/>
                  </a:lnTo>
                  <a:lnTo>
                    <a:pt x="15158" y="16053"/>
                  </a:lnTo>
                  <a:lnTo>
                    <a:pt x="15519" y="16053"/>
                  </a:lnTo>
                  <a:lnTo>
                    <a:pt x="15970" y="15232"/>
                  </a:lnTo>
                  <a:lnTo>
                    <a:pt x="15790" y="15055"/>
                  </a:lnTo>
                  <a:lnTo>
                    <a:pt x="15519" y="13647"/>
                  </a:lnTo>
                  <a:lnTo>
                    <a:pt x="16407" y="12532"/>
                  </a:lnTo>
                  <a:lnTo>
                    <a:pt x="16226" y="12443"/>
                  </a:lnTo>
                  <a:lnTo>
                    <a:pt x="16061" y="11123"/>
                  </a:lnTo>
                  <a:lnTo>
                    <a:pt x="15790" y="10771"/>
                  </a:lnTo>
                  <a:lnTo>
                    <a:pt x="16196" y="10066"/>
                  </a:lnTo>
                  <a:lnTo>
                    <a:pt x="16016" y="9890"/>
                  </a:lnTo>
                  <a:lnTo>
                    <a:pt x="16061" y="9274"/>
                  </a:lnTo>
                  <a:lnTo>
                    <a:pt x="15925" y="9186"/>
                  </a:lnTo>
                  <a:lnTo>
                    <a:pt x="16061" y="8687"/>
                  </a:lnTo>
                  <a:lnTo>
                    <a:pt x="15880" y="8423"/>
                  </a:lnTo>
                  <a:lnTo>
                    <a:pt x="16016" y="7983"/>
                  </a:lnTo>
                  <a:lnTo>
                    <a:pt x="16678" y="8247"/>
                  </a:lnTo>
                  <a:lnTo>
                    <a:pt x="16949" y="7983"/>
                  </a:lnTo>
                  <a:lnTo>
                    <a:pt x="17536" y="8687"/>
                  </a:lnTo>
                  <a:lnTo>
                    <a:pt x="17536" y="8951"/>
                  </a:lnTo>
                  <a:lnTo>
                    <a:pt x="18078" y="9010"/>
                  </a:lnTo>
                  <a:lnTo>
                    <a:pt x="18138" y="9802"/>
                  </a:lnTo>
                  <a:lnTo>
                    <a:pt x="17626" y="9802"/>
                  </a:lnTo>
                  <a:lnTo>
                    <a:pt x="18048" y="9890"/>
                  </a:lnTo>
                  <a:lnTo>
                    <a:pt x="18168" y="10330"/>
                  </a:lnTo>
                  <a:lnTo>
                    <a:pt x="17762" y="10947"/>
                  </a:lnTo>
                  <a:lnTo>
                    <a:pt x="18349" y="10595"/>
                  </a:lnTo>
                  <a:lnTo>
                    <a:pt x="18439" y="11123"/>
                  </a:lnTo>
                  <a:lnTo>
                    <a:pt x="18138" y="11387"/>
                  </a:lnTo>
                  <a:lnTo>
                    <a:pt x="18529" y="10859"/>
                  </a:lnTo>
                  <a:lnTo>
                    <a:pt x="18590" y="11211"/>
                  </a:lnTo>
                  <a:lnTo>
                    <a:pt x="18860" y="10595"/>
                  </a:lnTo>
                  <a:lnTo>
                    <a:pt x="18951" y="10947"/>
                  </a:lnTo>
                  <a:lnTo>
                    <a:pt x="19222" y="10154"/>
                  </a:lnTo>
                  <a:lnTo>
                    <a:pt x="19131" y="9978"/>
                  </a:lnTo>
                  <a:lnTo>
                    <a:pt x="19342" y="9626"/>
                  </a:lnTo>
                  <a:lnTo>
                    <a:pt x="19628" y="10330"/>
                  </a:lnTo>
                  <a:lnTo>
                    <a:pt x="19448" y="10507"/>
                  </a:lnTo>
                  <a:lnTo>
                    <a:pt x="19673" y="10507"/>
                  </a:lnTo>
                  <a:lnTo>
                    <a:pt x="19794" y="10859"/>
                  </a:lnTo>
                  <a:lnTo>
                    <a:pt x="19628" y="10947"/>
                  </a:lnTo>
                  <a:lnTo>
                    <a:pt x="19884" y="11035"/>
                  </a:lnTo>
                  <a:lnTo>
                    <a:pt x="19673" y="11211"/>
                  </a:lnTo>
                  <a:lnTo>
                    <a:pt x="19884" y="11123"/>
                  </a:lnTo>
                  <a:lnTo>
                    <a:pt x="20020" y="11475"/>
                  </a:lnTo>
                  <a:lnTo>
                    <a:pt x="19884" y="11651"/>
                  </a:lnTo>
                  <a:lnTo>
                    <a:pt x="20155" y="11915"/>
                  </a:lnTo>
                  <a:lnTo>
                    <a:pt x="19794" y="12267"/>
                  </a:lnTo>
                  <a:lnTo>
                    <a:pt x="20065" y="12267"/>
                  </a:lnTo>
                  <a:lnTo>
                    <a:pt x="20020" y="12532"/>
                  </a:lnTo>
                  <a:lnTo>
                    <a:pt x="20471" y="12766"/>
                  </a:lnTo>
                  <a:lnTo>
                    <a:pt x="20607" y="13471"/>
                  </a:lnTo>
                  <a:lnTo>
                    <a:pt x="20742" y="13118"/>
                  </a:lnTo>
                  <a:lnTo>
                    <a:pt x="21194" y="13647"/>
                  </a:lnTo>
                  <a:lnTo>
                    <a:pt x="20245" y="14175"/>
                  </a:lnTo>
                  <a:lnTo>
                    <a:pt x="20471" y="14439"/>
                  </a:lnTo>
                  <a:lnTo>
                    <a:pt x="21194" y="13911"/>
                  </a:lnTo>
                  <a:lnTo>
                    <a:pt x="21194" y="14439"/>
                  </a:lnTo>
                  <a:lnTo>
                    <a:pt x="21510" y="14263"/>
                  </a:lnTo>
                  <a:lnTo>
                    <a:pt x="21600" y="14527"/>
                  </a:lnTo>
                  <a:lnTo>
                    <a:pt x="21419" y="14527"/>
                  </a:lnTo>
                  <a:lnTo>
                    <a:pt x="21600" y="15232"/>
                  </a:lnTo>
                  <a:lnTo>
                    <a:pt x="20516" y="16435"/>
                  </a:lnTo>
                  <a:lnTo>
                    <a:pt x="18891" y="16435"/>
                  </a:lnTo>
                  <a:lnTo>
                    <a:pt x="18258" y="17433"/>
                  </a:lnTo>
                  <a:lnTo>
                    <a:pt x="17671" y="18636"/>
                  </a:lnTo>
                  <a:lnTo>
                    <a:pt x="18258" y="17667"/>
                  </a:lnTo>
                  <a:lnTo>
                    <a:pt x="19131" y="17080"/>
                  </a:lnTo>
                  <a:lnTo>
                    <a:pt x="19448" y="17579"/>
                  </a:lnTo>
                  <a:lnTo>
                    <a:pt x="18860" y="17843"/>
                  </a:lnTo>
                  <a:lnTo>
                    <a:pt x="19312" y="18020"/>
                  </a:lnTo>
                  <a:lnTo>
                    <a:pt x="19222" y="18577"/>
                  </a:lnTo>
                  <a:lnTo>
                    <a:pt x="19538" y="19164"/>
                  </a:lnTo>
                  <a:lnTo>
                    <a:pt x="20200" y="19458"/>
                  </a:lnTo>
                  <a:lnTo>
                    <a:pt x="20336" y="18577"/>
                  </a:lnTo>
                  <a:lnTo>
                    <a:pt x="20336" y="19105"/>
                  </a:lnTo>
                  <a:lnTo>
                    <a:pt x="20561" y="19105"/>
                  </a:lnTo>
                  <a:lnTo>
                    <a:pt x="20200" y="19634"/>
                  </a:lnTo>
                  <a:lnTo>
                    <a:pt x="19493" y="20015"/>
                  </a:lnTo>
                  <a:lnTo>
                    <a:pt x="19162" y="20661"/>
                  </a:lnTo>
                  <a:lnTo>
                    <a:pt x="18951" y="20015"/>
                  </a:lnTo>
                  <a:lnTo>
                    <a:pt x="19673" y="19516"/>
                  </a:lnTo>
                  <a:lnTo>
                    <a:pt x="19312" y="19516"/>
                  </a:lnTo>
                  <a:lnTo>
                    <a:pt x="19342" y="19164"/>
                  </a:lnTo>
                  <a:lnTo>
                    <a:pt x="18710" y="19634"/>
                  </a:lnTo>
                  <a:lnTo>
                    <a:pt x="18529" y="19340"/>
                  </a:lnTo>
                  <a:lnTo>
                    <a:pt x="18529" y="18577"/>
                  </a:lnTo>
                  <a:lnTo>
                    <a:pt x="18138" y="18284"/>
                  </a:lnTo>
                  <a:lnTo>
                    <a:pt x="17867" y="19516"/>
                  </a:lnTo>
                  <a:lnTo>
                    <a:pt x="16557" y="20133"/>
                  </a:lnTo>
                  <a:lnTo>
                    <a:pt x="15654" y="20485"/>
                  </a:lnTo>
                  <a:lnTo>
                    <a:pt x="15474" y="20837"/>
                  </a:lnTo>
                  <a:lnTo>
                    <a:pt x="15654" y="20837"/>
                  </a:lnTo>
                  <a:lnTo>
                    <a:pt x="15745" y="21013"/>
                  </a:lnTo>
                  <a:lnTo>
                    <a:pt x="14661" y="21600"/>
                  </a:lnTo>
                  <a:lnTo>
                    <a:pt x="14706" y="21365"/>
                  </a:lnTo>
                  <a:lnTo>
                    <a:pt x="14796" y="21248"/>
                  </a:lnTo>
                  <a:lnTo>
                    <a:pt x="14842" y="20896"/>
                  </a:lnTo>
                  <a:lnTo>
                    <a:pt x="14977" y="20720"/>
                  </a:lnTo>
                  <a:lnTo>
                    <a:pt x="15067" y="19634"/>
                  </a:lnTo>
                  <a:lnTo>
                    <a:pt x="15248" y="20015"/>
                  </a:lnTo>
                  <a:lnTo>
                    <a:pt x="15519" y="19957"/>
                  </a:lnTo>
                  <a:lnTo>
                    <a:pt x="15248" y="19164"/>
                  </a:lnTo>
                  <a:lnTo>
                    <a:pt x="14300" y="18929"/>
                  </a:lnTo>
                  <a:lnTo>
                    <a:pt x="14209" y="17932"/>
                  </a:lnTo>
                  <a:lnTo>
                    <a:pt x="13984" y="17932"/>
                  </a:lnTo>
                  <a:lnTo>
                    <a:pt x="13848" y="17491"/>
                  </a:lnTo>
                  <a:lnTo>
                    <a:pt x="13622" y="17433"/>
                  </a:lnTo>
                  <a:lnTo>
                    <a:pt x="13622" y="17755"/>
                  </a:lnTo>
                  <a:lnTo>
                    <a:pt x="13397" y="17315"/>
                  </a:lnTo>
                  <a:lnTo>
                    <a:pt x="12945" y="17932"/>
                  </a:lnTo>
                  <a:lnTo>
                    <a:pt x="11786" y="17491"/>
                  </a:lnTo>
                  <a:lnTo>
                    <a:pt x="11605" y="16963"/>
                  </a:lnTo>
                  <a:lnTo>
                    <a:pt x="11605" y="17315"/>
                  </a:lnTo>
                  <a:lnTo>
                    <a:pt x="4651" y="17315"/>
                  </a:lnTo>
                  <a:lnTo>
                    <a:pt x="4561" y="16787"/>
                  </a:lnTo>
                  <a:lnTo>
                    <a:pt x="4154" y="16728"/>
                  </a:lnTo>
                  <a:lnTo>
                    <a:pt x="4154" y="16376"/>
                  </a:lnTo>
                  <a:lnTo>
                    <a:pt x="3387" y="15877"/>
                  </a:lnTo>
                  <a:lnTo>
                    <a:pt x="3477" y="15701"/>
                  </a:lnTo>
                  <a:lnTo>
                    <a:pt x="3327" y="15055"/>
                  </a:lnTo>
                  <a:lnTo>
                    <a:pt x="3116" y="15055"/>
                  </a:lnTo>
                  <a:lnTo>
                    <a:pt x="2694" y="13735"/>
                  </a:lnTo>
                  <a:lnTo>
                    <a:pt x="2755" y="13383"/>
                  </a:lnTo>
                  <a:lnTo>
                    <a:pt x="2785" y="12678"/>
                  </a:lnTo>
                  <a:lnTo>
                    <a:pt x="2348" y="12267"/>
                  </a:lnTo>
                  <a:lnTo>
                    <a:pt x="1400" y="9978"/>
                  </a:lnTo>
                  <a:lnTo>
                    <a:pt x="918" y="10595"/>
                  </a:lnTo>
                  <a:lnTo>
                    <a:pt x="738" y="10242"/>
                  </a:lnTo>
                  <a:lnTo>
                    <a:pt x="497" y="9626"/>
                  </a:lnTo>
                  <a:lnTo>
                    <a:pt x="0" y="962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1" name="Freeform 53"/>
            <p:cNvSpPr/>
            <p:nvPr/>
          </p:nvSpPr>
          <p:spPr>
            <a:xfrm>
              <a:off x="473494" y="459167"/>
              <a:ext cx="1488250" cy="86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36"/>
                  </a:moveTo>
                  <a:lnTo>
                    <a:pt x="0" y="2096"/>
                  </a:lnTo>
                  <a:lnTo>
                    <a:pt x="1754" y="3057"/>
                  </a:lnTo>
                  <a:lnTo>
                    <a:pt x="1664" y="2620"/>
                  </a:lnTo>
                  <a:lnTo>
                    <a:pt x="1814" y="2358"/>
                  </a:lnTo>
                  <a:lnTo>
                    <a:pt x="2848" y="1659"/>
                  </a:lnTo>
                  <a:lnTo>
                    <a:pt x="2039" y="2533"/>
                  </a:lnTo>
                  <a:lnTo>
                    <a:pt x="2533" y="2271"/>
                  </a:lnTo>
                  <a:lnTo>
                    <a:pt x="2533" y="2533"/>
                  </a:lnTo>
                  <a:lnTo>
                    <a:pt x="3388" y="1659"/>
                  </a:lnTo>
                  <a:lnTo>
                    <a:pt x="3298" y="1310"/>
                  </a:lnTo>
                  <a:lnTo>
                    <a:pt x="3837" y="2358"/>
                  </a:lnTo>
                  <a:lnTo>
                    <a:pt x="4197" y="1747"/>
                  </a:lnTo>
                  <a:lnTo>
                    <a:pt x="4152" y="2358"/>
                  </a:lnTo>
                  <a:lnTo>
                    <a:pt x="4647" y="1921"/>
                  </a:lnTo>
                  <a:lnTo>
                    <a:pt x="5906" y="2707"/>
                  </a:lnTo>
                  <a:lnTo>
                    <a:pt x="6535" y="2707"/>
                  </a:lnTo>
                  <a:lnTo>
                    <a:pt x="6820" y="3144"/>
                  </a:lnTo>
                  <a:lnTo>
                    <a:pt x="6446" y="3581"/>
                  </a:lnTo>
                  <a:lnTo>
                    <a:pt x="6670" y="3668"/>
                  </a:lnTo>
                  <a:lnTo>
                    <a:pt x="7840" y="3493"/>
                  </a:lnTo>
                  <a:lnTo>
                    <a:pt x="8349" y="4017"/>
                  </a:lnTo>
                  <a:lnTo>
                    <a:pt x="8439" y="4541"/>
                  </a:lnTo>
                  <a:lnTo>
                    <a:pt x="8574" y="4308"/>
                  </a:lnTo>
                  <a:lnTo>
                    <a:pt x="8349" y="3668"/>
                  </a:lnTo>
                  <a:lnTo>
                    <a:pt x="8889" y="2969"/>
                  </a:lnTo>
                  <a:lnTo>
                    <a:pt x="8394" y="3406"/>
                  </a:lnTo>
                  <a:lnTo>
                    <a:pt x="8169" y="3231"/>
                  </a:lnTo>
                  <a:lnTo>
                    <a:pt x="8799" y="2620"/>
                  </a:lnTo>
                  <a:lnTo>
                    <a:pt x="9204" y="3406"/>
                  </a:lnTo>
                  <a:lnTo>
                    <a:pt x="9518" y="3406"/>
                  </a:lnTo>
                  <a:lnTo>
                    <a:pt x="9788" y="3755"/>
                  </a:lnTo>
                  <a:lnTo>
                    <a:pt x="10778" y="3668"/>
                  </a:lnTo>
                  <a:lnTo>
                    <a:pt x="10733" y="3493"/>
                  </a:lnTo>
                  <a:lnTo>
                    <a:pt x="11092" y="3843"/>
                  </a:lnTo>
                  <a:lnTo>
                    <a:pt x="11092" y="3581"/>
                  </a:lnTo>
                  <a:lnTo>
                    <a:pt x="10867" y="3668"/>
                  </a:lnTo>
                  <a:lnTo>
                    <a:pt x="10688" y="3231"/>
                  </a:lnTo>
                  <a:lnTo>
                    <a:pt x="11092" y="3144"/>
                  </a:lnTo>
                  <a:lnTo>
                    <a:pt x="11227" y="3493"/>
                  </a:lnTo>
                  <a:lnTo>
                    <a:pt x="11362" y="3319"/>
                  </a:lnTo>
                  <a:lnTo>
                    <a:pt x="11317" y="3843"/>
                  </a:lnTo>
                  <a:lnTo>
                    <a:pt x="11542" y="4192"/>
                  </a:lnTo>
                  <a:lnTo>
                    <a:pt x="11512" y="3493"/>
                  </a:lnTo>
                  <a:lnTo>
                    <a:pt x="11992" y="3057"/>
                  </a:lnTo>
                  <a:lnTo>
                    <a:pt x="11902" y="2620"/>
                  </a:lnTo>
                  <a:lnTo>
                    <a:pt x="11722" y="2969"/>
                  </a:lnTo>
                  <a:lnTo>
                    <a:pt x="11992" y="2271"/>
                  </a:lnTo>
                  <a:lnTo>
                    <a:pt x="11272" y="1747"/>
                  </a:lnTo>
                  <a:lnTo>
                    <a:pt x="11317" y="699"/>
                  </a:lnTo>
                  <a:lnTo>
                    <a:pt x="11512" y="699"/>
                  </a:lnTo>
                  <a:lnTo>
                    <a:pt x="11602" y="0"/>
                  </a:lnTo>
                  <a:lnTo>
                    <a:pt x="12142" y="699"/>
                  </a:lnTo>
                  <a:lnTo>
                    <a:pt x="12142" y="1135"/>
                  </a:lnTo>
                  <a:lnTo>
                    <a:pt x="12531" y="1747"/>
                  </a:lnTo>
                  <a:lnTo>
                    <a:pt x="12261" y="1747"/>
                  </a:lnTo>
                  <a:lnTo>
                    <a:pt x="12441" y="1834"/>
                  </a:lnTo>
                  <a:lnTo>
                    <a:pt x="12232" y="2096"/>
                  </a:lnTo>
                  <a:lnTo>
                    <a:pt x="12681" y="2271"/>
                  </a:lnTo>
                  <a:lnTo>
                    <a:pt x="12591" y="2358"/>
                  </a:lnTo>
                  <a:lnTo>
                    <a:pt x="12801" y="3319"/>
                  </a:lnTo>
                  <a:lnTo>
                    <a:pt x="13086" y="2445"/>
                  </a:lnTo>
                  <a:lnTo>
                    <a:pt x="13356" y="2707"/>
                  </a:lnTo>
                  <a:lnTo>
                    <a:pt x="13446" y="3319"/>
                  </a:lnTo>
                  <a:lnTo>
                    <a:pt x="13311" y="3581"/>
                  </a:lnTo>
                  <a:lnTo>
                    <a:pt x="13581" y="4192"/>
                  </a:lnTo>
                  <a:lnTo>
                    <a:pt x="13805" y="4017"/>
                  </a:lnTo>
                  <a:lnTo>
                    <a:pt x="13985" y="3057"/>
                  </a:lnTo>
                  <a:lnTo>
                    <a:pt x="14255" y="2969"/>
                  </a:lnTo>
                  <a:lnTo>
                    <a:pt x="14075" y="2009"/>
                  </a:lnTo>
                  <a:lnTo>
                    <a:pt x="14795" y="2096"/>
                  </a:lnTo>
                  <a:lnTo>
                    <a:pt x="15110" y="2533"/>
                  </a:lnTo>
                  <a:lnTo>
                    <a:pt x="14930" y="2882"/>
                  </a:lnTo>
                  <a:lnTo>
                    <a:pt x="15154" y="3057"/>
                  </a:lnTo>
                  <a:lnTo>
                    <a:pt x="14795" y="3144"/>
                  </a:lnTo>
                  <a:lnTo>
                    <a:pt x="15110" y="4367"/>
                  </a:lnTo>
                  <a:lnTo>
                    <a:pt x="14615" y="4891"/>
                  </a:lnTo>
                  <a:lnTo>
                    <a:pt x="14435" y="4658"/>
                  </a:lnTo>
                  <a:lnTo>
                    <a:pt x="14525" y="5007"/>
                  </a:lnTo>
                  <a:lnTo>
                    <a:pt x="13805" y="4716"/>
                  </a:lnTo>
                  <a:lnTo>
                    <a:pt x="13940" y="5065"/>
                  </a:lnTo>
                  <a:lnTo>
                    <a:pt x="13626" y="5706"/>
                  </a:lnTo>
                  <a:lnTo>
                    <a:pt x="12891" y="5240"/>
                  </a:lnTo>
                  <a:lnTo>
                    <a:pt x="13176" y="5764"/>
                  </a:lnTo>
                  <a:lnTo>
                    <a:pt x="13715" y="5880"/>
                  </a:lnTo>
                  <a:lnTo>
                    <a:pt x="13356" y="6637"/>
                  </a:lnTo>
                  <a:lnTo>
                    <a:pt x="12951" y="6637"/>
                  </a:lnTo>
                  <a:lnTo>
                    <a:pt x="12771" y="7161"/>
                  </a:lnTo>
                  <a:lnTo>
                    <a:pt x="12052" y="6812"/>
                  </a:lnTo>
                  <a:lnTo>
                    <a:pt x="12681" y="7161"/>
                  </a:lnTo>
                  <a:lnTo>
                    <a:pt x="12771" y="7540"/>
                  </a:lnTo>
                  <a:lnTo>
                    <a:pt x="12261" y="7714"/>
                  </a:lnTo>
                  <a:lnTo>
                    <a:pt x="12441" y="7889"/>
                  </a:lnTo>
                  <a:lnTo>
                    <a:pt x="12232" y="7889"/>
                  </a:lnTo>
                  <a:lnTo>
                    <a:pt x="12232" y="8326"/>
                  </a:lnTo>
                  <a:lnTo>
                    <a:pt x="11782" y="8762"/>
                  </a:lnTo>
                  <a:lnTo>
                    <a:pt x="11692" y="10509"/>
                  </a:lnTo>
                  <a:lnTo>
                    <a:pt x="11812" y="10946"/>
                  </a:lnTo>
                  <a:lnTo>
                    <a:pt x="12082" y="10771"/>
                  </a:lnTo>
                  <a:lnTo>
                    <a:pt x="12232" y="12081"/>
                  </a:lnTo>
                  <a:lnTo>
                    <a:pt x="12621" y="11732"/>
                  </a:lnTo>
                  <a:lnTo>
                    <a:pt x="13131" y="12168"/>
                  </a:lnTo>
                  <a:lnTo>
                    <a:pt x="14075" y="13042"/>
                  </a:lnTo>
                  <a:lnTo>
                    <a:pt x="14030" y="13478"/>
                  </a:lnTo>
                  <a:lnTo>
                    <a:pt x="14120" y="13129"/>
                  </a:lnTo>
                  <a:lnTo>
                    <a:pt x="14840" y="13216"/>
                  </a:lnTo>
                  <a:lnTo>
                    <a:pt x="14840" y="14701"/>
                  </a:lnTo>
                  <a:lnTo>
                    <a:pt x="15110" y="15167"/>
                  </a:lnTo>
                  <a:lnTo>
                    <a:pt x="14885" y="15341"/>
                  </a:lnTo>
                  <a:lnTo>
                    <a:pt x="15289" y="15516"/>
                  </a:lnTo>
                  <a:lnTo>
                    <a:pt x="15154" y="16040"/>
                  </a:lnTo>
                  <a:lnTo>
                    <a:pt x="15514" y="16040"/>
                  </a:lnTo>
                  <a:lnTo>
                    <a:pt x="15964" y="15225"/>
                  </a:lnTo>
                  <a:lnTo>
                    <a:pt x="15784" y="15050"/>
                  </a:lnTo>
                  <a:lnTo>
                    <a:pt x="15514" y="13653"/>
                  </a:lnTo>
                  <a:lnTo>
                    <a:pt x="16414" y="12518"/>
                  </a:lnTo>
                  <a:lnTo>
                    <a:pt x="16234" y="12430"/>
                  </a:lnTo>
                  <a:lnTo>
                    <a:pt x="16054" y="11120"/>
                  </a:lnTo>
                  <a:lnTo>
                    <a:pt x="15784" y="10771"/>
                  </a:lnTo>
                  <a:lnTo>
                    <a:pt x="16204" y="10072"/>
                  </a:lnTo>
                  <a:lnTo>
                    <a:pt x="16009" y="9898"/>
                  </a:lnTo>
                  <a:lnTo>
                    <a:pt x="16054" y="9286"/>
                  </a:lnTo>
                  <a:lnTo>
                    <a:pt x="15919" y="9199"/>
                  </a:lnTo>
                  <a:lnTo>
                    <a:pt x="16054" y="8675"/>
                  </a:lnTo>
                  <a:lnTo>
                    <a:pt x="15874" y="8413"/>
                  </a:lnTo>
                  <a:lnTo>
                    <a:pt x="16009" y="7976"/>
                  </a:lnTo>
                  <a:lnTo>
                    <a:pt x="16683" y="8238"/>
                  </a:lnTo>
                  <a:lnTo>
                    <a:pt x="16953" y="7976"/>
                  </a:lnTo>
                  <a:lnTo>
                    <a:pt x="17538" y="8675"/>
                  </a:lnTo>
                  <a:lnTo>
                    <a:pt x="17538" y="8937"/>
                  </a:lnTo>
                  <a:lnTo>
                    <a:pt x="18077" y="9024"/>
                  </a:lnTo>
                  <a:lnTo>
                    <a:pt x="18137" y="9810"/>
                  </a:lnTo>
                  <a:lnTo>
                    <a:pt x="17628" y="9810"/>
                  </a:lnTo>
                  <a:lnTo>
                    <a:pt x="18047" y="9898"/>
                  </a:lnTo>
                  <a:lnTo>
                    <a:pt x="18167" y="10334"/>
                  </a:lnTo>
                  <a:lnTo>
                    <a:pt x="17763" y="10946"/>
                  </a:lnTo>
                  <a:lnTo>
                    <a:pt x="18347" y="10596"/>
                  </a:lnTo>
                  <a:lnTo>
                    <a:pt x="18437" y="11120"/>
                  </a:lnTo>
                  <a:lnTo>
                    <a:pt x="18137" y="11382"/>
                  </a:lnTo>
                  <a:lnTo>
                    <a:pt x="18527" y="10858"/>
                  </a:lnTo>
                  <a:lnTo>
                    <a:pt x="18587" y="11208"/>
                  </a:lnTo>
                  <a:lnTo>
                    <a:pt x="18857" y="10596"/>
                  </a:lnTo>
                  <a:lnTo>
                    <a:pt x="18947" y="10946"/>
                  </a:lnTo>
                  <a:lnTo>
                    <a:pt x="19217" y="10160"/>
                  </a:lnTo>
                  <a:lnTo>
                    <a:pt x="19127" y="9985"/>
                  </a:lnTo>
                  <a:lnTo>
                    <a:pt x="19337" y="9636"/>
                  </a:lnTo>
                  <a:lnTo>
                    <a:pt x="19621" y="10334"/>
                  </a:lnTo>
                  <a:lnTo>
                    <a:pt x="19441" y="10509"/>
                  </a:lnTo>
                  <a:lnTo>
                    <a:pt x="19666" y="10509"/>
                  </a:lnTo>
                  <a:lnTo>
                    <a:pt x="19801" y="10858"/>
                  </a:lnTo>
                  <a:lnTo>
                    <a:pt x="19621" y="10946"/>
                  </a:lnTo>
                  <a:lnTo>
                    <a:pt x="19891" y="11033"/>
                  </a:lnTo>
                  <a:lnTo>
                    <a:pt x="19666" y="11208"/>
                  </a:lnTo>
                  <a:lnTo>
                    <a:pt x="19891" y="11120"/>
                  </a:lnTo>
                  <a:lnTo>
                    <a:pt x="20026" y="11470"/>
                  </a:lnTo>
                  <a:lnTo>
                    <a:pt x="19891" y="11644"/>
                  </a:lnTo>
                  <a:lnTo>
                    <a:pt x="20161" y="11906"/>
                  </a:lnTo>
                  <a:lnTo>
                    <a:pt x="19801" y="12256"/>
                  </a:lnTo>
                  <a:lnTo>
                    <a:pt x="20071" y="12256"/>
                  </a:lnTo>
                  <a:lnTo>
                    <a:pt x="20026" y="12518"/>
                  </a:lnTo>
                  <a:lnTo>
                    <a:pt x="20476" y="12780"/>
                  </a:lnTo>
                  <a:lnTo>
                    <a:pt x="20611" y="13478"/>
                  </a:lnTo>
                  <a:lnTo>
                    <a:pt x="20746" y="13129"/>
                  </a:lnTo>
                  <a:lnTo>
                    <a:pt x="21195" y="13653"/>
                  </a:lnTo>
                  <a:lnTo>
                    <a:pt x="20251" y="14177"/>
                  </a:lnTo>
                  <a:lnTo>
                    <a:pt x="20476" y="14439"/>
                  </a:lnTo>
                  <a:lnTo>
                    <a:pt x="21195" y="13915"/>
                  </a:lnTo>
                  <a:lnTo>
                    <a:pt x="21195" y="14439"/>
                  </a:lnTo>
                  <a:lnTo>
                    <a:pt x="21510" y="14264"/>
                  </a:lnTo>
                  <a:lnTo>
                    <a:pt x="21600" y="14526"/>
                  </a:lnTo>
                  <a:lnTo>
                    <a:pt x="21420" y="14526"/>
                  </a:lnTo>
                  <a:lnTo>
                    <a:pt x="21600" y="15225"/>
                  </a:lnTo>
                  <a:lnTo>
                    <a:pt x="20521" y="16447"/>
                  </a:lnTo>
                  <a:lnTo>
                    <a:pt x="18887" y="16447"/>
                  </a:lnTo>
                  <a:lnTo>
                    <a:pt x="18257" y="17437"/>
                  </a:lnTo>
                  <a:lnTo>
                    <a:pt x="17673" y="18631"/>
                  </a:lnTo>
                  <a:lnTo>
                    <a:pt x="18257" y="17670"/>
                  </a:lnTo>
                  <a:lnTo>
                    <a:pt x="19127" y="17088"/>
                  </a:lnTo>
                  <a:lnTo>
                    <a:pt x="19441" y="17583"/>
                  </a:lnTo>
                  <a:lnTo>
                    <a:pt x="18857" y="17845"/>
                  </a:lnTo>
                  <a:lnTo>
                    <a:pt x="19307" y="18019"/>
                  </a:lnTo>
                  <a:lnTo>
                    <a:pt x="19217" y="18573"/>
                  </a:lnTo>
                  <a:lnTo>
                    <a:pt x="19531" y="19155"/>
                  </a:lnTo>
                  <a:lnTo>
                    <a:pt x="20206" y="19446"/>
                  </a:lnTo>
                  <a:lnTo>
                    <a:pt x="20341" y="18573"/>
                  </a:lnTo>
                  <a:lnTo>
                    <a:pt x="20341" y="19096"/>
                  </a:lnTo>
                  <a:lnTo>
                    <a:pt x="20566" y="19096"/>
                  </a:lnTo>
                  <a:lnTo>
                    <a:pt x="20206" y="19620"/>
                  </a:lnTo>
                  <a:lnTo>
                    <a:pt x="19486" y="20028"/>
                  </a:lnTo>
                  <a:lnTo>
                    <a:pt x="19157" y="20668"/>
                  </a:lnTo>
                  <a:lnTo>
                    <a:pt x="18947" y="20028"/>
                  </a:lnTo>
                  <a:lnTo>
                    <a:pt x="19666" y="19504"/>
                  </a:lnTo>
                  <a:lnTo>
                    <a:pt x="19307" y="19504"/>
                  </a:lnTo>
                  <a:lnTo>
                    <a:pt x="19337" y="19155"/>
                  </a:lnTo>
                  <a:lnTo>
                    <a:pt x="18707" y="19620"/>
                  </a:lnTo>
                  <a:lnTo>
                    <a:pt x="18527" y="19329"/>
                  </a:lnTo>
                  <a:lnTo>
                    <a:pt x="18527" y="18573"/>
                  </a:lnTo>
                  <a:lnTo>
                    <a:pt x="18137" y="18281"/>
                  </a:lnTo>
                  <a:lnTo>
                    <a:pt x="17868" y="19504"/>
                  </a:lnTo>
                  <a:lnTo>
                    <a:pt x="16563" y="20144"/>
                  </a:lnTo>
                  <a:lnTo>
                    <a:pt x="15649" y="20494"/>
                  </a:lnTo>
                  <a:lnTo>
                    <a:pt x="15469" y="20843"/>
                  </a:lnTo>
                  <a:lnTo>
                    <a:pt x="15649" y="20843"/>
                  </a:lnTo>
                  <a:lnTo>
                    <a:pt x="15739" y="21018"/>
                  </a:lnTo>
                  <a:lnTo>
                    <a:pt x="14660" y="21600"/>
                  </a:lnTo>
                  <a:lnTo>
                    <a:pt x="14705" y="21367"/>
                  </a:lnTo>
                  <a:lnTo>
                    <a:pt x="14795" y="21251"/>
                  </a:lnTo>
                  <a:lnTo>
                    <a:pt x="14840" y="20901"/>
                  </a:lnTo>
                  <a:lnTo>
                    <a:pt x="14975" y="20727"/>
                  </a:lnTo>
                  <a:lnTo>
                    <a:pt x="15065" y="19620"/>
                  </a:lnTo>
                  <a:lnTo>
                    <a:pt x="15244" y="20028"/>
                  </a:lnTo>
                  <a:lnTo>
                    <a:pt x="15514" y="19970"/>
                  </a:lnTo>
                  <a:lnTo>
                    <a:pt x="15244" y="19155"/>
                  </a:lnTo>
                  <a:lnTo>
                    <a:pt x="14300" y="18922"/>
                  </a:lnTo>
                  <a:lnTo>
                    <a:pt x="14210" y="17932"/>
                  </a:lnTo>
                  <a:lnTo>
                    <a:pt x="13985" y="17932"/>
                  </a:lnTo>
                  <a:lnTo>
                    <a:pt x="13850" y="17495"/>
                  </a:lnTo>
                  <a:lnTo>
                    <a:pt x="13626" y="17437"/>
                  </a:lnTo>
                  <a:lnTo>
                    <a:pt x="13626" y="17757"/>
                  </a:lnTo>
                  <a:lnTo>
                    <a:pt x="13401" y="17321"/>
                  </a:lnTo>
                  <a:lnTo>
                    <a:pt x="12951" y="17932"/>
                  </a:lnTo>
                  <a:lnTo>
                    <a:pt x="11782" y="17495"/>
                  </a:lnTo>
                  <a:lnTo>
                    <a:pt x="11602" y="16971"/>
                  </a:lnTo>
                  <a:lnTo>
                    <a:pt x="11602" y="17321"/>
                  </a:lnTo>
                  <a:lnTo>
                    <a:pt x="4647" y="17321"/>
                  </a:lnTo>
                  <a:lnTo>
                    <a:pt x="4557" y="16797"/>
                  </a:lnTo>
                  <a:lnTo>
                    <a:pt x="4152" y="16739"/>
                  </a:lnTo>
                  <a:lnTo>
                    <a:pt x="4152" y="16389"/>
                  </a:lnTo>
                  <a:lnTo>
                    <a:pt x="3388" y="15865"/>
                  </a:lnTo>
                  <a:lnTo>
                    <a:pt x="3478" y="15691"/>
                  </a:lnTo>
                  <a:lnTo>
                    <a:pt x="3328" y="15050"/>
                  </a:lnTo>
                  <a:lnTo>
                    <a:pt x="3118" y="15050"/>
                  </a:lnTo>
                  <a:lnTo>
                    <a:pt x="2698" y="13740"/>
                  </a:lnTo>
                  <a:lnTo>
                    <a:pt x="2758" y="13391"/>
                  </a:lnTo>
                  <a:lnTo>
                    <a:pt x="2788" y="12692"/>
                  </a:lnTo>
                  <a:lnTo>
                    <a:pt x="2353" y="12256"/>
                  </a:lnTo>
                  <a:lnTo>
                    <a:pt x="1394" y="9985"/>
                  </a:lnTo>
                  <a:lnTo>
                    <a:pt x="914" y="10596"/>
                  </a:lnTo>
                  <a:lnTo>
                    <a:pt x="734" y="10247"/>
                  </a:lnTo>
                  <a:lnTo>
                    <a:pt x="495" y="9636"/>
                  </a:lnTo>
                  <a:lnTo>
                    <a:pt x="0" y="96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2" name="Freeform 54"/>
            <p:cNvSpPr/>
            <p:nvPr/>
          </p:nvSpPr>
          <p:spPr>
            <a:xfrm>
              <a:off x="696077" y="1102278"/>
              <a:ext cx="82593" cy="6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57" y="3688"/>
                  </a:lnTo>
                  <a:lnTo>
                    <a:pt x="21600" y="21600"/>
                  </a:lnTo>
                  <a:lnTo>
                    <a:pt x="15585" y="194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3" name="Freeform 55"/>
            <p:cNvSpPr/>
            <p:nvPr/>
          </p:nvSpPr>
          <p:spPr>
            <a:xfrm>
              <a:off x="696077" y="1110576"/>
              <a:ext cx="87999" cy="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689" y="3677"/>
                  </a:lnTo>
                  <a:lnTo>
                    <a:pt x="21600" y="21600"/>
                  </a:lnTo>
                  <a:lnTo>
                    <a:pt x="15501" y="193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4" name="Freeform 56"/>
            <p:cNvSpPr/>
            <p:nvPr/>
          </p:nvSpPr>
          <p:spPr>
            <a:xfrm>
              <a:off x="739244" y="414910"/>
              <a:ext cx="177032" cy="12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40"/>
                  </a:moveTo>
                  <a:lnTo>
                    <a:pt x="758" y="13371"/>
                  </a:lnTo>
                  <a:lnTo>
                    <a:pt x="4421" y="4731"/>
                  </a:lnTo>
                  <a:lnTo>
                    <a:pt x="2526" y="1234"/>
                  </a:lnTo>
                  <a:lnTo>
                    <a:pt x="9095" y="0"/>
                  </a:lnTo>
                  <a:lnTo>
                    <a:pt x="13516" y="3497"/>
                  </a:lnTo>
                  <a:lnTo>
                    <a:pt x="16800" y="1851"/>
                  </a:lnTo>
                  <a:lnTo>
                    <a:pt x="21600" y="5760"/>
                  </a:lnTo>
                  <a:lnTo>
                    <a:pt x="11747" y="13989"/>
                  </a:lnTo>
                  <a:lnTo>
                    <a:pt x="10989" y="18720"/>
                  </a:lnTo>
                  <a:lnTo>
                    <a:pt x="5811" y="21600"/>
                  </a:lnTo>
                  <a:lnTo>
                    <a:pt x="3663" y="18103"/>
                  </a:lnTo>
                  <a:lnTo>
                    <a:pt x="0" y="158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5" name="Freeform 57"/>
            <p:cNvSpPr/>
            <p:nvPr/>
          </p:nvSpPr>
          <p:spPr>
            <a:xfrm>
              <a:off x="739244" y="413527"/>
              <a:ext cx="181092" cy="13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62"/>
                  </a:moveTo>
                  <a:lnTo>
                    <a:pt x="732" y="13427"/>
                  </a:lnTo>
                  <a:lnTo>
                    <a:pt x="4393" y="4670"/>
                  </a:lnTo>
                  <a:lnTo>
                    <a:pt x="2563" y="1168"/>
                  </a:lnTo>
                  <a:lnTo>
                    <a:pt x="9153" y="0"/>
                  </a:lnTo>
                  <a:lnTo>
                    <a:pt x="13546" y="3503"/>
                  </a:lnTo>
                  <a:lnTo>
                    <a:pt x="16841" y="1751"/>
                  </a:lnTo>
                  <a:lnTo>
                    <a:pt x="21600" y="5838"/>
                  </a:lnTo>
                  <a:lnTo>
                    <a:pt x="11715" y="14011"/>
                  </a:lnTo>
                  <a:lnTo>
                    <a:pt x="10983" y="18681"/>
                  </a:lnTo>
                  <a:lnTo>
                    <a:pt x="5858" y="21600"/>
                  </a:lnTo>
                  <a:lnTo>
                    <a:pt x="3661" y="18097"/>
                  </a:lnTo>
                  <a:lnTo>
                    <a:pt x="0" y="157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6" name="Freeform 58"/>
            <p:cNvSpPr/>
            <p:nvPr/>
          </p:nvSpPr>
          <p:spPr>
            <a:xfrm>
              <a:off x="790506" y="301501"/>
              <a:ext cx="121718" cy="6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86"/>
                  </a:moveTo>
                  <a:lnTo>
                    <a:pt x="4800" y="20110"/>
                  </a:lnTo>
                  <a:lnTo>
                    <a:pt x="6277" y="16386"/>
                  </a:lnTo>
                  <a:lnTo>
                    <a:pt x="7385" y="21600"/>
                  </a:lnTo>
                  <a:lnTo>
                    <a:pt x="9415" y="18248"/>
                  </a:lnTo>
                  <a:lnTo>
                    <a:pt x="9046" y="14152"/>
                  </a:lnTo>
                  <a:lnTo>
                    <a:pt x="11077" y="17503"/>
                  </a:lnTo>
                  <a:lnTo>
                    <a:pt x="13108" y="10055"/>
                  </a:lnTo>
                  <a:lnTo>
                    <a:pt x="14769" y="9310"/>
                  </a:lnTo>
                  <a:lnTo>
                    <a:pt x="15323" y="15641"/>
                  </a:lnTo>
                  <a:lnTo>
                    <a:pt x="20492" y="10055"/>
                  </a:lnTo>
                  <a:lnTo>
                    <a:pt x="18462" y="5586"/>
                  </a:lnTo>
                  <a:lnTo>
                    <a:pt x="21600" y="3352"/>
                  </a:lnTo>
                  <a:lnTo>
                    <a:pt x="18462" y="0"/>
                  </a:lnTo>
                  <a:lnTo>
                    <a:pt x="10523" y="3352"/>
                  </a:lnTo>
                  <a:lnTo>
                    <a:pt x="0" y="163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7" name="Freeform 59"/>
            <p:cNvSpPr/>
            <p:nvPr/>
          </p:nvSpPr>
          <p:spPr>
            <a:xfrm>
              <a:off x="790506" y="301501"/>
              <a:ext cx="128459" cy="7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4741" y="20250"/>
                  </a:lnTo>
                  <a:lnTo>
                    <a:pt x="6322" y="16200"/>
                  </a:lnTo>
                  <a:lnTo>
                    <a:pt x="7376" y="21600"/>
                  </a:lnTo>
                  <a:lnTo>
                    <a:pt x="9483" y="18225"/>
                  </a:lnTo>
                  <a:lnTo>
                    <a:pt x="8956" y="14175"/>
                  </a:lnTo>
                  <a:lnTo>
                    <a:pt x="11063" y="17550"/>
                  </a:lnTo>
                  <a:lnTo>
                    <a:pt x="13171" y="10125"/>
                  </a:lnTo>
                  <a:lnTo>
                    <a:pt x="14751" y="9450"/>
                  </a:lnTo>
                  <a:lnTo>
                    <a:pt x="15278" y="15525"/>
                  </a:lnTo>
                  <a:lnTo>
                    <a:pt x="20546" y="10125"/>
                  </a:lnTo>
                  <a:lnTo>
                    <a:pt x="18439" y="5400"/>
                  </a:lnTo>
                  <a:lnTo>
                    <a:pt x="21600" y="3375"/>
                  </a:lnTo>
                  <a:lnTo>
                    <a:pt x="18439" y="0"/>
                  </a:lnTo>
                  <a:lnTo>
                    <a:pt x="10537" y="3375"/>
                  </a:lnTo>
                  <a:lnTo>
                    <a:pt x="0" y="16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8" name="Freeform 60"/>
            <p:cNvSpPr/>
            <p:nvPr/>
          </p:nvSpPr>
          <p:spPr>
            <a:xfrm>
              <a:off x="853908" y="455018"/>
              <a:ext cx="311930" cy="16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50"/>
                  </a:moveTo>
                  <a:lnTo>
                    <a:pt x="1292" y="5250"/>
                  </a:lnTo>
                  <a:lnTo>
                    <a:pt x="861" y="3900"/>
                  </a:lnTo>
                  <a:lnTo>
                    <a:pt x="3157" y="1350"/>
                  </a:lnTo>
                  <a:lnTo>
                    <a:pt x="5310" y="0"/>
                  </a:lnTo>
                  <a:lnTo>
                    <a:pt x="5956" y="2100"/>
                  </a:lnTo>
                  <a:lnTo>
                    <a:pt x="5310" y="3450"/>
                  </a:lnTo>
                  <a:lnTo>
                    <a:pt x="7248" y="1800"/>
                  </a:lnTo>
                  <a:lnTo>
                    <a:pt x="9042" y="3000"/>
                  </a:lnTo>
                  <a:lnTo>
                    <a:pt x="8540" y="4800"/>
                  </a:lnTo>
                  <a:lnTo>
                    <a:pt x="10764" y="3450"/>
                  </a:lnTo>
                  <a:lnTo>
                    <a:pt x="10334" y="1800"/>
                  </a:lnTo>
                  <a:lnTo>
                    <a:pt x="11195" y="2100"/>
                  </a:lnTo>
                  <a:lnTo>
                    <a:pt x="13348" y="7800"/>
                  </a:lnTo>
                  <a:lnTo>
                    <a:pt x="13993" y="6450"/>
                  </a:lnTo>
                  <a:lnTo>
                    <a:pt x="13132" y="0"/>
                  </a:lnTo>
                  <a:lnTo>
                    <a:pt x="14639" y="0"/>
                  </a:lnTo>
                  <a:lnTo>
                    <a:pt x="16290" y="2550"/>
                  </a:lnTo>
                  <a:lnTo>
                    <a:pt x="17366" y="10350"/>
                  </a:lnTo>
                  <a:lnTo>
                    <a:pt x="21600" y="14700"/>
                  </a:lnTo>
                  <a:lnTo>
                    <a:pt x="21600" y="16350"/>
                  </a:lnTo>
                  <a:lnTo>
                    <a:pt x="20308" y="15600"/>
                  </a:lnTo>
                  <a:lnTo>
                    <a:pt x="18873" y="16800"/>
                  </a:lnTo>
                  <a:lnTo>
                    <a:pt x="20954" y="18600"/>
                  </a:lnTo>
                  <a:lnTo>
                    <a:pt x="19304" y="20250"/>
                  </a:lnTo>
                  <a:lnTo>
                    <a:pt x="16505" y="19500"/>
                  </a:lnTo>
                  <a:lnTo>
                    <a:pt x="14854" y="17250"/>
                  </a:lnTo>
                  <a:lnTo>
                    <a:pt x="11482" y="21150"/>
                  </a:lnTo>
                  <a:lnTo>
                    <a:pt x="6961" y="21600"/>
                  </a:lnTo>
                  <a:lnTo>
                    <a:pt x="5956" y="18150"/>
                  </a:lnTo>
                  <a:lnTo>
                    <a:pt x="3803" y="17700"/>
                  </a:lnTo>
                  <a:lnTo>
                    <a:pt x="2081" y="15150"/>
                  </a:lnTo>
                  <a:lnTo>
                    <a:pt x="8252" y="12900"/>
                  </a:lnTo>
                  <a:lnTo>
                    <a:pt x="1866" y="12150"/>
                  </a:lnTo>
                  <a:lnTo>
                    <a:pt x="1076" y="10350"/>
                  </a:lnTo>
                  <a:lnTo>
                    <a:pt x="4234" y="8250"/>
                  </a:lnTo>
                  <a:lnTo>
                    <a:pt x="1292" y="9000"/>
                  </a:lnTo>
                  <a:lnTo>
                    <a:pt x="1507" y="7800"/>
                  </a:lnTo>
                  <a:lnTo>
                    <a:pt x="0" y="64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9" name="Freeform 61"/>
            <p:cNvSpPr/>
            <p:nvPr/>
          </p:nvSpPr>
          <p:spPr>
            <a:xfrm>
              <a:off x="853908" y="455018"/>
              <a:ext cx="320018" cy="17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1266" y="5184"/>
                  </a:lnTo>
                  <a:lnTo>
                    <a:pt x="844" y="3888"/>
                  </a:lnTo>
                  <a:lnTo>
                    <a:pt x="3166" y="1296"/>
                  </a:lnTo>
                  <a:lnTo>
                    <a:pt x="5277" y="0"/>
                  </a:lnTo>
                  <a:lnTo>
                    <a:pt x="5980" y="2160"/>
                  </a:lnTo>
                  <a:lnTo>
                    <a:pt x="5277" y="3456"/>
                  </a:lnTo>
                  <a:lnTo>
                    <a:pt x="7247" y="1728"/>
                  </a:lnTo>
                  <a:lnTo>
                    <a:pt x="9076" y="3024"/>
                  </a:lnTo>
                  <a:lnTo>
                    <a:pt x="8513" y="4752"/>
                  </a:lnTo>
                  <a:lnTo>
                    <a:pt x="10765" y="3456"/>
                  </a:lnTo>
                  <a:lnTo>
                    <a:pt x="10343" y="1728"/>
                  </a:lnTo>
                  <a:lnTo>
                    <a:pt x="11187" y="2160"/>
                  </a:lnTo>
                  <a:lnTo>
                    <a:pt x="13368" y="7776"/>
                  </a:lnTo>
                  <a:lnTo>
                    <a:pt x="14001" y="6480"/>
                  </a:lnTo>
                  <a:lnTo>
                    <a:pt x="13157" y="0"/>
                  </a:lnTo>
                  <a:lnTo>
                    <a:pt x="14635" y="0"/>
                  </a:lnTo>
                  <a:lnTo>
                    <a:pt x="16323" y="2592"/>
                  </a:lnTo>
                  <a:lnTo>
                    <a:pt x="17379" y="10368"/>
                  </a:lnTo>
                  <a:lnTo>
                    <a:pt x="21600" y="14688"/>
                  </a:lnTo>
                  <a:lnTo>
                    <a:pt x="21600" y="16416"/>
                  </a:lnTo>
                  <a:lnTo>
                    <a:pt x="20334" y="15552"/>
                  </a:lnTo>
                  <a:lnTo>
                    <a:pt x="18856" y="16848"/>
                  </a:lnTo>
                  <a:lnTo>
                    <a:pt x="20967" y="18576"/>
                  </a:lnTo>
                  <a:lnTo>
                    <a:pt x="19278" y="20304"/>
                  </a:lnTo>
                  <a:lnTo>
                    <a:pt x="16534" y="19440"/>
                  </a:lnTo>
                  <a:lnTo>
                    <a:pt x="14846" y="17280"/>
                  </a:lnTo>
                  <a:lnTo>
                    <a:pt x="11468" y="21168"/>
                  </a:lnTo>
                  <a:lnTo>
                    <a:pt x="6965" y="21600"/>
                  </a:lnTo>
                  <a:lnTo>
                    <a:pt x="5980" y="18144"/>
                  </a:lnTo>
                  <a:lnTo>
                    <a:pt x="3799" y="17712"/>
                  </a:lnTo>
                  <a:lnTo>
                    <a:pt x="2111" y="15120"/>
                  </a:lnTo>
                  <a:lnTo>
                    <a:pt x="8232" y="12960"/>
                  </a:lnTo>
                  <a:lnTo>
                    <a:pt x="1900" y="12096"/>
                  </a:lnTo>
                  <a:lnTo>
                    <a:pt x="1055" y="10368"/>
                  </a:lnTo>
                  <a:lnTo>
                    <a:pt x="4221" y="8208"/>
                  </a:lnTo>
                  <a:lnTo>
                    <a:pt x="1266" y="9072"/>
                  </a:lnTo>
                  <a:lnTo>
                    <a:pt x="1478" y="7776"/>
                  </a:lnTo>
                  <a:lnTo>
                    <a:pt x="0" y="64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0" name="Freeform 62"/>
            <p:cNvSpPr/>
            <p:nvPr/>
          </p:nvSpPr>
          <p:spPr>
            <a:xfrm>
              <a:off x="880888" y="330545"/>
              <a:ext cx="209406" cy="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642" y="12096"/>
                  </a:lnTo>
                  <a:lnTo>
                    <a:pt x="4384" y="10080"/>
                  </a:lnTo>
                  <a:lnTo>
                    <a:pt x="642" y="11232"/>
                  </a:lnTo>
                  <a:lnTo>
                    <a:pt x="5133" y="8640"/>
                  </a:lnTo>
                  <a:lnTo>
                    <a:pt x="1604" y="8640"/>
                  </a:lnTo>
                  <a:lnTo>
                    <a:pt x="1818" y="5472"/>
                  </a:lnTo>
                  <a:lnTo>
                    <a:pt x="5133" y="5472"/>
                  </a:lnTo>
                  <a:lnTo>
                    <a:pt x="3101" y="4896"/>
                  </a:lnTo>
                  <a:lnTo>
                    <a:pt x="4705" y="3168"/>
                  </a:lnTo>
                  <a:lnTo>
                    <a:pt x="8982" y="5472"/>
                  </a:lnTo>
                  <a:lnTo>
                    <a:pt x="11335" y="12096"/>
                  </a:lnTo>
                  <a:lnTo>
                    <a:pt x="15291" y="12096"/>
                  </a:lnTo>
                  <a:lnTo>
                    <a:pt x="13794" y="8640"/>
                  </a:lnTo>
                  <a:lnTo>
                    <a:pt x="14650" y="5472"/>
                  </a:lnTo>
                  <a:lnTo>
                    <a:pt x="12725" y="3168"/>
                  </a:lnTo>
                  <a:lnTo>
                    <a:pt x="15719" y="0"/>
                  </a:lnTo>
                  <a:lnTo>
                    <a:pt x="16895" y="4896"/>
                  </a:lnTo>
                  <a:lnTo>
                    <a:pt x="16040" y="6336"/>
                  </a:lnTo>
                  <a:lnTo>
                    <a:pt x="17857" y="6912"/>
                  </a:lnTo>
                  <a:lnTo>
                    <a:pt x="17216" y="9504"/>
                  </a:lnTo>
                  <a:lnTo>
                    <a:pt x="19141" y="10080"/>
                  </a:lnTo>
                  <a:lnTo>
                    <a:pt x="19996" y="6912"/>
                  </a:lnTo>
                  <a:lnTo>
                    <a:pt x="21600" y="11232"/>
                  </a:lnTo>
                  <a:lnTo>
                    <a:pt x="20317" y="16128"/>
                  </a:lnTo>
                  <a:lnTo>
                    <a:pt x="15719" y="15264"/>
                  </a:lnTo>
                  <a:lnTo>
                    <a:pt x="8875" y="21600"/>
                  </a:lnTo>
                  <a:lnTo>
                    <a:pt x="5881" y="18432"/>
                  </a:lnTo>
                  <a:lnTo>
                    <a:pt x="11549" y="13536"/>
                  </a:lnTo>
                  <a:lnTo>
                    <a:pt x="6523" y="16128"/>
                  </a:lnTo>
                  <a:lnTo>
                    <a:pt x="7806" y="12672"/>
                  </a:lnTo>
                  <a:lnTo>
                    <a:pt x="5133" y="16704"/>
                  </a:lnTo>
                  <a:lnTo>
                    <a:pt x="1818" y="15264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1" name="Freeform 63"/>
            <p:cNvSpPr/>
            <p:nvPr/>
          </p:nvSpPr>
          <p:spPr>
            <a:xfrm>
              <a:off x="880888" y="330545"/>
              <a:ext cx="213464" cy="9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623" y="12000"/>
                  </a:lnTo>
                  <a:lnTo>
                    <a:pt x="4362" y="10133"/>
                  </a:lnTo>
                  <a:lnTo>
                    <a:pt x="623" y="11200"/>
                  </a:lnTo>
                  <a:lnTo>
                    <a:pt x="5088" y="8533"/>
                  </a:lnTo>
                  <a:lnTo>
                    <a:pt x="1558" y="8533"/>
                  </a:lnTo>
                  <a:lnTo>
                    <a:pt x="1869" y="5333"/>
                  </a:lnTo>
                  <a:lnTo>
                    <a:pt x="5088" y="5333"/>
                  </a:lnTo>
                  <a:lnTo>
                    <a:pt x="3115" y="4800"/>
                  </a:lnTo>
                  <a:lnTo>
                    <a:pt x="4673" y="3200"/>
                  </a:lnTo>
                  <a:lnTo>
                    <a:pt x="9035" y="5333"/>
                  </a:lnTo>
                  <a:lnTo>
                    <a:pt x="11319" y="12000"/>
                  </a:lnTo>
                  <a:lnTo>
                    <a:pt x="15265" y="12000"/>
                  </a:lnTo>
                  <a:lnTo>
                    <a:pt x="13812" y="8533"/>
                  </a:lnTo>
                  <a:lnTo>
                    <a:pt x="14642" y="5333"/>
                  </a:lnTo>
                  <a:lnTo>
                    <a:pt x="12773" y="3200"/>
                  </a:lnTo>
                  <a:lnTo>
                    <a:pt x="15681" y="0"/>
                  </a:lnTo>
                  <a:lnTo>
                    <a:pt x="16927" y="4800"/>
                  </a:lnTo>
                  <a:lnTo>
                    <a:pt x="15992" y="6400"/>
                  </a:lnTo>
                  <a:lnTo>
                    <a:pt x="17862" y="6933"/>
                  </a:lnTo>
                  <a:lnTo>
                    <a:pt x="17238" y="9600"/>
                  </a:lnTo>
                  <a:lnTo>
                    <a:pt x="19108" y="10133"/>
                  </a:lnTo>
                  <a:lnTo>
                    <a:pt x="20042" y="6933"/>
                  </a:lnTo>
                  <a:lnTo>
                    <a:pt x="21600" y="11200"/>
                  </a:lnTo>
                  <a:lnTo>
                    <a:pt x="20354" y="16000"/>
                  </a:lnTo>
                  <a:lnTo>
                    <a:pt x="15681" y="15200"/>
                  </a:lnTo>
                  <a:lnTo>
                    <a:pt x="8827" y="21600"/>
                  </a:lnTo>
                  <a:lnTo>
                    <a:pt x="5919" y="18400"/>
                  </a:lnTo>
                  <a:lnTo>
                    <a:pt x="11527" y="13600"/>
                  </a:lnTo>
                  <a:lnTo>
                    <a:pt x="6542" y="16000"/>
                  </a:lnTo>
                  <a:lnTo>
                    <a:pt x="7788" y="12800"/>
                  </a:lnTo>
                  <a:lnTo>
                    <a:pt x="5088" y="16800"/>
                  </a:lnTo>
                  <a:lnTo>
                    <a:pt x="1869" y="152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2" name="Freeform 64"/>
            <p:cNvSpPr/>
            <p:nvPr/>
          </p:nvSpPr>
          <p:spPr>
            <a:xfrm>
              <a:off x="1095377" y="225434"/>
              <a:ext cx="102834" cy="6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45" y="7494"/>
                  </a:lnTo>
                  <a:lnTo>
                    <a:pt x="6109" y="7494"/>
                  </a:lnTo>
                  <a:lnTo>
                    <a:pt x="5018" y="9698"/>
                  </a:lnTo>
                  <a:lnTo>
                    <a:pt x="6109" y="10580"/>
                  </a:lnTo>
                  <a:lnTo>
                    <a:pt x="1745" y="14547"/>
                  </a:lnTo>
                  <a:lnTo>
                    <a:pt x="9818" y="15429"/>
                  </a:lnTo>
                  <a:lnTo>
                    <a:pt x="21600" y="21600"/>
                  </a:lnTo>
                  <a:lnTo>
                    <a:pt x="19855" y="8376"/>
                  </a:lnTo>
                  <a:lnTo>
                    <a:pt x="11127" y="2204"/>
                  </a:lnTo>
                  <a:lnTo>
                    <a:pt x="7418" y="5290"/>
                  </a:lnTo>
                  <a:lnTo>
                    <a:pt x="6764" y="132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3" name="Freeform 65"/>
            <p:cNvSpPr/>
            <p:nvPr/>
          </p:nvSpPr>
          <p:spPr>
            <a:xfrm>
              <a:off x="1095377" y="232349"/>
              <a:ext cx="108238" cy="6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51" y="7462"/>
                  </a:lnTo>
                  <a:lnTo>
                    <a:pt x="6171" y="7462"/>
                  </a:lnTo>
                  <a:lnTo>
                    <a:pt x="4937" y="9818"/>
                  </a:lnTo>
                  <a:lnTo>
                    <a:pt x="6171" y="10604"/>
                  </a:lnTo>
                  <a:lnTo>
                    <a:pt x="1851" y="14531"/>
                  </a:lnTo>
                  <a:lnTo>
                    <a:pt x="9874" y="15316"/>
                  </a:lnTo>
                  <a:lnTo>
                    <a:pt x="21600" y="21600"/>
                  </a:lnTo>
                  <a:lnTo>
                    <a:pt x="19749" y="8247"/>
                  </a:lnTo>
                  <a:lnTo>
                    <a:pt x="11109" y="2356"/>
                  </a:lnTo>
                  <a:lnTo>
                    <a:pt x="7406" y="5105"/>
                  </a:lnTo>
                  <a:lnTo>
                    <a:pt x="6789" y="117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4" name="Freeform 66"/>
            <p:cNvSpPr/>
            <p:nvPr/>
          </p:nvSpPr>
          <p:spPr>
            <a:xfrm>
              <a:off x="1149337" y="330545"/>
              <a:ext cx="78583" cy="6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96"/>
                  </a:moveTo>
                  <a:lnTo>
                    <a:pt x="1662" y="9861"/>
                  </a:lnTo>
                  <a:lnTo>
                    <a:pt x="6092" y="11739"/>
                  </a:lnTo>
                  <a:lnTo>
                    <a:pt x="831" y="5165"/>
                  </a:lnTo>
                  <a:lnTo>
                    <a:pt x="1662" y="1878"/>
                  </a:lnTo>
                  <a:lnTo>
                    <a:pt x="10800" y="7513"/>
                  </a:lnTo>
                  <a:lnTo>
                    <a:pt x="5538" y="1878"/>
                  </a:lnTo>
                  <a:lnTo>
                    <a:pt x="18554" y="0"/>
                  </a:lnTo>
                  <a:lnTo>
                    <a:pt x="21600" y="16435"/>
                  </a:lnTo>
                  <a:lnTo>
                    <a:pt x="18554" y="14087"/>
                  </a:lnTo>
                  <a:lnTo>
                    <a:pt x="17723" y="21600"/>
                  </a:lnTo>
                  <a:lnTo>
                    <a:pt x="7754" y="21600"/>
                  </a:lnTo>
                  <a:lnTo>
                    <a:pt x="9969" y="19252"/>
                  </a:lnTo>
                  <a:lnTo>
                    <a:pt x="6923" y="16435"/>
                  </a:lnTo>
                  <a:lnTo>
                    <a:pt x="14677" y="11739"/>
                  </a:lnTo>
                  <a:lnTo>
                    <a:pt x="0" y="1549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5" name="Freeform 67"/>
            <p:cNvSpPr/>
            <p:nvPr/>
          </p:nvSpPr>
          <p:spPr>
            <a:xfrm>
              <a:off x="1149337" y="337460"/>
              <a:ext cx="86653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9"/>
                  </a:moveTo>
                  <a:lnTo>
                    <a:pt x="1543" y="9969"/>
                  </a:lnTo>
                  <a:lnTo>
                    <a:pt x="6171" y="11631"/>
                  </a:lnTo>
                  <a:lnTo>
                    <a:pt x="771" y="4985"/>
                  </a:lnTo>
                  <a:lnTo>
                    <a:pt x="1543" y="1662"/>
                  </a:lnTo>
                  <a:lnTo>
                    <a:pt x="10800" y="7477"/>
                  </a:lnTo>
                  <a:lnTo>
                    <a:pt x="5400" y="1662"/>
                  </a:lnTo>
                  <a:lnTo>
                    <a:pt x="18514" y="0"/>
                  </a:lnTo>
                  <a:lnTo>
                    <a:pt x="21600" y="16615"/>
                  </a:lnTo>
                  <a:lnTo>
                    <a:pt x="18514" y="14123"/>
                  </a:lnTo>
                  <a:lnTo>
                    <a:pt x="17743" y="21600"/>
                  </a:lnTo>
                  <a:lnTo>
                    <a:pt x="7714" y="21600"/>
                  </a:lnTo>
                  <a:lnTo>
                    <a:pt x="10029" y="19108"/>
                  </a:lnTo>
                  <a:lnTo>
                    <a:pt x="6943" y="16615"/>
                  </a:lnTo>
                  <a:lnTo>
                    <a:pt x="14657" y="11631"/>
                  </a:lnTo>
                  <a:lnTo>
                    <a:pt x="0" y="153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6" name="Freeform 68"/>
            <p:cNvSpPr/>
            <p:nvPr/>
          </p:nvSpPr>
          <p:spPr>
            <a:xfrm>
              <a:off x="1149337" y="439805"/>
              <a:ext cx="94760" cy="9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97" y="8585"/>
                  </a:lnTo>
                  <a:lnTo>
                    <a:pt x="8594" y="9969"/>
                  </a:lnTo>
                  <a:lnTo>
                    <a:pt x="7897" y="6923"/>
                  </a:lnTo>
                  <a:lnTo>
                    <a:pt x="9058" y="6923"/>
                  </a:lnTo>
                  <a:lnTo>
                    <a:pt x="3948" y="4708"/>
                  </a:lnTo>
                  <a:lnTo>
                    <a:pt x="6503" y="3877"/>
                  </a:lnTo>
                  <a:lnTo>
                    <a:pt x="3948" y="2215"/>
                  </a:lnTo>
                  <a:lnTo>
                    <a:pt x="18348" y="0"/>
                  </a:lnTo>
                  <a:lnTo>
                    <a:pt x="19045" y="4708"/>
                  </a:lnTo>
                  <a:lnTo>
                    <a:pt x="14400" y="9138"/>
                  </a:lnTo>
                  <a:lnTo>
                    <a:pt x="20903" y="9969"/>
                  </a:lnTo>
                  <a:lnTo>
                    <a:pt x="21600" y="17723"/>
                  </a:lnTo>
                  <a:lnTo>
                    <a:pt x="12542" y="21600"/>
                  </a:lnTo>
                  <a:lnTo>
                    <a:pt x="8594" y="14677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7" name="Freeform 69"/>
            <p:cNvSpPr/>
            <p:nvPr/>
          </p:nvSpPr>
          <p:spPr>
            <a:xfrm>
              <a:off x="1149337" y="439805"/>
              <a:ext cx="101498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55" y="8486"/>
                  </a:lnTo>
                  <a:lnTo>
                    <a:pt x="8509" y="10029"/>
                  </a:lnTo>
                  <a:lnTo>
                    <a:pt x="7855" y="6943"/>
                  </a:lnTo>
                  <a:lnTo>
                    <a:pt x="9164" y="6943"/>
                  </a:lnTo>
                  <a:lnTo>
                    <a:pt x="3927" y="4629"/>
                  </a:lnTo>
                  <a:lnTo>
                    <a:pt x="6545" y="3857"/>
                  </a:lnTo>
                  <a:lnTo>
                    <a:pt x="3927" y="2314"/>
                  </a:lnTo>
                  <a:lnTo>
                    <a:pt x="18327" y="0"/>
                  </a:lnTo>
                  <a:lnTo>
                    <a:pt x="18982" y="4629"/>
                  </a:lnTo>
                  <a:lnTo>
                    <a:pt x="14400" y="9257"/>
                  </a:lnTo>
                  <a:lnTo>
                    <a:pt x="20945" y="10029"/>
                  </a:lnTo>
                  <a:lnTo>
                    <a:pt x="21600" y="17743"/>
                  </a:lnTo>
                  <a:lnTo>
                    <a:pt x="12436" y="21600"/>
                  </a:lnTo>
                  <a:lnTo>
                    <a:pt x="8509" y="14657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8" name="Freeform 70"/>
            <p:cNvSpPr/>
            <p:nvPr/>
          </p:nvSpPr>
          <p:spPr>
            <a:xfrm>
              <a:off x="1218135" y="225434"/>
              <a:ext cx="55628" cy="6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00" y="12706"/>
                  </a:lnTo>
                  <a:lnTo>
                    <a:pt x="9600" y="15247"/>
                  </a:lnTo>
                  <a:lnTo>
                    <a:pt x="2000" y="16518"/>
                  </a:lnTo>
                  <a:lnTo>
                    <a:pt x="7600" y="21600"/>
                  </a:lnTo>
                  <a:lnTo>
                    <a:pt x="20800" y="19694"/>
                  </a:lnTo>
                  <a:lnTo>
                    <a:pt x="21600" y="120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39" name="Freeform 71"/>
            <p:cNvSpPr/>
            <p:nvPr/>
          </p:nvSpPr>
          <p:spPr>
            <a:xfrm>
              <a:off x="1218135" y="232349"/>
              <a:ext cx="63691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" y="12960"/>
                  </a:lnTo>
                  <a:lnTo>
                    <a:pt x="9720" y="15120"/>
                  </a:lnTo>
                  <a:lnTo>
                    <a:pt x="2160" y="16200"/>
                  </a:lnTo>
                  <a:lnTo>
                    <a:pt x="7560" y="21600"/>
                  </a:lnTo>
                  <a:lnTo>
                    <a:pt x="20880" y="19440"/>
                  </a:lnTo>
                  <a:lnTo>
                    <a:pt x="21600" y="1188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0" name="Freeform 72"/>
            <p:cNvSpPr/>
            <p:nvPr/>
          </p:nvSpPr>
          <p:spPr>
            <a:xfrm>
              <a:off x="1241068" y="319481"/>
              <a:ext cx="297088" cy="9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795"/>
                  </a:moveTo>
                  <a:lnTo>
                    <a:pt x="1435" y="0"/>
                  </a:lnTo>
                  <a:lnTo>
                    <a:pt x="3323" y="1525"/>
                  </a:lnTo>
                  <a:lnTo>
                    <a:pt x="4531" y="2795"/>
                  </a:lnTo>
                  <a:lnTo>
                    <a:pt x="4229" y="5591"/>
                  </a:lnTo>
                  <a:lnTo>
                    <a:pt x="6722" y="2795"/>
                  </a:lnTo>
                  <a:lnTo>
                    <a:pt x="8081" y="5336"/>
                  </a:lnTo>
                  <a:lnTo>
                    <a:pt x="6873" y="5336"/>
                  </a:lnTo>
                  <a:lnTo>
                    <a:pt x="9818" y="7115"/>
                  </a:lnTo>
                  <a:lnTo>
                    <a:pt x="6722" y="8132"/>
                  </a:lnTo>
                  <a:lnTo>
                    <a:pt x="8081" y="8640"/>
                  </a:lnTo>
                  <a:lnTo>
                    <a:pt x="7175" y="11435"/>
                  </a:lnTo>
                  <a:lnTo>
                    <a:pt x="8534" y="9911"/>
                  </a:lnTo>
                  <a:lnTo>
                    <a:pt x="10045" y="14485"/>
                  </a:lnTo>
                  <a:lnTo>
                    <a:pt x="10271" y="12452"/>
                  </a:lnTo>
                  <a:lnTo>
                    <a:pt x="14048" y="14485"/>
                  </a:lnTo>
                  <a:lnTo>
                    <a:pt x="18277" y="10927"/>
                  </a:lnTo>
                  <a:lnTo>
                    <a:pt x="21600" y="15247"/>
                  </a:lnTo>
                  <a:lnTo>
                    <a:pt x="20467" y="16518"/>
                  </a:lnTo>
                  <a:lnTo>
                    <a:pt x="20920" y="20838"/>
                  </a:lnTo>
                  <a:lnTo>
                    <a:pt x="18730" y="21600"/>
                  </a:lnTo>
                  <a:lnTo>
                    <a:pt x="16691" y="18042"/>
                  </a:lnTo>
                  <a:lnTo>
                    <a:pt x="16691" y="20838"/>
                  </a:lnTo>
                  <a:lnTo>
                    <a:pt x="15634" y="21600"/>
                  </a:lnTo>
                  <a:lnTo>
                    <a:pt x="10724" y="21600"/>
                  </a:lnTo>
                  <a:lnTo>
                    <a:pt x="10271" y="18805"/>
                  </a:lnTo>
                  <a:lnTo>
                    <a:pt x="8987" y="21600"/>
                  </a:lnTo>
                  <a:lnTo>
                    <a:pt x="7628" y="18805"/>
                  </a:lnTo>
                  <a:lnTo>
                    <a:pt x="6722" y="20838"/>
                  </a:lnTo>
                  <a:lnTo>
                    <a:pt x="4683" y="6607"/>
                  </a:lnTo>
                  <a:lnTo>
                    <a:pt x="2719" y="7115"/>
                  </a:lnTo>
                  <a:lnTo>
                    <a:pt x="0" y="279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1" name="Freeform 73"/>
            <p:cNvSpPr/>
            <p:nvPr/>
          </p:nvSpPr>
          <p:spPr>
            <a:xfrm>
              <a:off x="1241068" y="318097"/>
              <a:ext cx="301142" cy="10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8"/>
                  </a:moveTo>
                  <a:lnTo>
                    <a:pt x="1405" y="0"/>
                  </a:lnTo>
                  <a:lnTo>
                    <a:pt x="3329" y="1424"/>
                  </a:lnTo>
                  <a:lnTo>
                    <a:pt x="4512" y="2848"/>
                  </a:lnTo>
                  <a:lnTo>
                    <a:pt x="4216" y="5697"/>
                  </a:lnTo>
                  <a:lnTo>
                    <a:pt x="6732" y="2848"/>
                  </a:lnTo>
                  <a:lnTo>
                    <a:pt x="8063" y="5222"/>
                  </a:lnTo>
                  <a:lnTo>
                    <a:pt x="6879" y="5222"/>
                  </a:lnTo>
                  <a:lnTo>
                    <a:pt x="9838" y="7121"/>
                  </a:lnTo>
                  <a:lnTo>
                    <a:pt x="6732" y="8070"/>
                  </a:lnTo>
                  <a:lnTo>
                    <a:pt x="8063" y="8545"/>
                  </a:lnTo>
                  <a:lnTo>
                    <a:pt x="7175" y="11393"/>
                  </a:lnTo>
                  <a:lnTo>
                    <a:pt x="8507" y="9969"/>
                  </a:lnTo>
                  <a:lnTo>
                    <a:pt x="10060" y="14479"/>
                  </a:lnTo>
                  <a:lnTo>
                    <a:pt x="10282" y="12343"/>
                  </a:lnTo>
                  <a:lnTo>
                    <a:pt x="14055" y="14479"/>
                  </a:lnTo>
                  <a:lnTo>
                    <a:pt x="18271" y="10919"/>
                  </a:lnTo>
                  <a:lnTo>
                    <a:pt x="21600" y="15191"/>
                  </a:lnTo>
                  <a:lnTo>
                    <a:pt x="20490" y="16615"/>
                  </a:lnTo>
                  <a:lnTo>
                    <a:pt x="20934" y="20888"/>
                  </a:lnTo>
                  <a:lnTo>
                    <a:pt x="18715" y="21600"/>
                  </a:lnTo>
                  <a:lnTo>
                    <a:pt x="16718" y="18040"/>
                  </a:lnTo>
                  <a:lnTo>
                    <a:pt x="16718" y="20888"/>
                  </a:lnTo>
                  <a:lnTo>
                    <a:pt x="15608" y="21600"/>
                  </a:lnTo>
                  <a:lnTo>
                    <a:pt x="10726" y="21600"/>
                  </a:lnTo>
                  <a:lnTo>
                    <a:pt x="10282" y="18752"/>
                  </a:lnTo>
                  <a:lnTo>
                    <a:pt x="8951" y="21600"/>
                  </a:lnTo>
                  <a:lnTo>
                    <a:pt x="7619" y="18752"/>
                  </a:lnTo>
                  <a:lnTo>
                    <a:pt x="6732" y="20888"/>
                  </a:lnTo>
                  <a:lnTo>
                    <a:pt x="4660" y="6646"/>
                  </a:lnTo>
                  <a:lnTo>
                    <a:pt x="2737" y="7121"/>
                  </a:lnTo>
                  <a:lnTo>
                    <a:pt x="0" y="28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2" name="Freeform 74"/>
            <p:cNvSpPr/>
            <p:nvPr/>
          </p:nvSpPr>
          <p:spPr>
            <a:xfrm>
              <a:off x="1254558" y="141069"/>
              <a:ext cx="189180" cy="13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31"/>
                  </a:moveTo>
                  <a:lnTo>
                    <a:pt x="5165" y="5723"/>
                  </a:lnTo>
                  <a:lnTo>
                    <a:pt x="2817" y="2031"/>
                  </a:lnTo>
                  <a:lnTo>
                    <a:pt x="6926" y="1108"/>
                  </a:lnTo>
                  <a:lnTo>
                    <a:pt x="3522" y="0"/>
                  </a:lnTo>
                  <a:lnTo>
                    <a:pt x="9157" y="1662"/>
                  </a:lnTo>
                  <a:lnTo>
                    <a:pt x="10565" y="5723"/>
                  </a:lnTo>
                  <a:lnTo>
                    <a:pt x="14087" y="5723"/>
                  </a:lnTo>
                  <a:lnTo>
                    <a:pt x="15143" y="8492"/>
                  </a:lnTo>
                  <a:lnTo>
                    <a:pt x="15143" y="6277"/>
                  </a:lnTo>
                  <a:lnTo>
                    <a:pt x="16787" y="6831"/>
                  </a:lnTo>
                  <a:lnTo>
                    <a:pt x="16200" y="8492"/>
                  </a:lnTo>
                  <a:lnTo>
                    <a:pt x="18196" y="9415"/>
                  </a:lnTo>
                  <a:lnTo>
                    <a:pt x="16787" y="12185"/>
                  </a:lnTo>
                  <a:lnTo>
                    <a:pt x="20191" y="12185"/>
                  </a:lnTo>
                  <a:lnTo>
                    <a:pt x="21600" y="14215"/>
                  </a:lnTo>
                  <a:lnTo>
                    <a:pt x="17491" y="15323"/>
                  </a:lnTo>
                  <a:lnTo>
                    <a:pt x="16435" y="18092"/>
                  </a:lnTo>
                  <a:lnTo>
                    <a:pt x="15848" y="15323"/>
                  </a:lnTo>
                  <a:lnTo>
                    <a:pt x="14791" y="21600"/>
                  </a:lnTo>
                  <a:lnTo>
                    <a:pt x="11974" y="18462"/>
                  </a:lnTo>
                  <a:lnTo>
                    <a:pt x="13383" y="21600"/>
                  </a:lnTo>
                  <a:lnTo>
                    <a:pt x="8570" y="21231"/>
                  </a:lnTo>
                  <a:lnTo>
                    <a:pt x="6457" y="19569"/>
                  </a:lnTo>
                  <a:lnTo>
                    <a:pt x="9039" y="18462"/>
                  </a:lnTo>
                  <a:lnTo>
                    <a:pt x="6457" y="18462"/>
                  </a:lnTo>
                  <a:lnTo>
                    <a:pt x="5752" y="17354"/>
                  </a:lnTo>
                  <a:lnTo>
                    <a:pt x="6926" y="17354"/>
                  </a:lnTo>
                  <a:lnTo>
                    <a:pt x="4930" y="16062"/>
                  </a:lnTo>
                  <a:lnTo>
                    <a:pt x="11739" y="14215"/>
                  </a:lnTo>
                  <a:lnTo>
                    <a:pt x="3522" y="14215"/>
                  </a:lnTo>
                  <a:lnTo>
                    <a:pt x="1761" y="12554"/>
                  </a:lnTo>
                  <a:lnTo>
                    <a:pt x="4930" y="11631"/>
                  </a:lnTo>
                  <a:lnTo>
                    <a:pt x="352" y="9415"/>
                  </a:lnTo>
                  <a:lnTo>
                    <a:pt x="1526" y="9415"/>
                  </a:lnTo>
                  <a:lnTo>
                    <a:pt x="352" y="7938"/>
                  </a:lnTo>
                  <a:lnTo>
                    <a:pt x="5165" y="7938"/>
                  </a:lnTo>
                  <a:lnTo>
                    <a:pt x="0" y="683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3" name="Freeform 75"/>
            <p:cNvSpPr/>
            <p:nvPr/>
          </p:nvSpPr>
          <p:spPr>
            <a:xfrm>
              <a:off x="1254558" y="141069"/>
              <a:ext cx="193238" cy="14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49"/>
                  </a:moveTo>
                  <a:lnTo>
                    <a:pt x="5116" y="5795"/>
                  </a:lnTo>
                  <a:lnTo>
                    <a:pt x="2842" y="2107"/>
                  </a:lnTo>
                  <a:lnTo>
                    <a:pt x="6935" y="1054"/>
                  </a:lnTo>
                  <a:lnTo>
                    <a:pt x="3524" y="0"/>
                  </a:lnTo>
                  <a:lnTo>
                    <a:pt x="9208" y="1580"/>
                  </a:lnTo>
                  <a:lnTo>
                    <a:pt x="10573" y="5795"/>
                  </a:lnTo>
                  <a:lnTo>
                    <a:pt x="14097" y="5795"/>
                  </a:lnTo>
                  <a:lnTo>
                    <a:pt x="15120" y="8429"/>
                  </a:lnTo>
                  <a:lnTo>
                    <a:pt x="15120" y="6322"/>
                  </a:lnTo>
                  <a:lnTo>
                    <a:pt x="16825" y="6849"/>
                  </a:lnTo>
                  <a:lnTo>
                    <a:pt x="16143" y="8429"/>
                  </a:lnTo>
                  <a:lnTo>
                    <a:pt x="18189" y="9483"/>
                  </a:lnTo>
                  <a:lnTo>
                    <a:pt x="16825" y="12117"/>
                  </a:lnTo>
                  <a:lnTo>
                    <a:pt x="20236" y="12117"/>
                  </a:lnTo>
                  <a:lnTo>
                    <a:pt x="21600" y="14224"/>
                  </a:lnTo>
                  <a:lnTo>
                    <a:pt x="17507" y="15278"/>
                  </a:lnTo>
                  <a:lnTo>
                    <a:pt x="16484" y="18088"/>
                  </a:lnTo>
                  <a:lnTo>
                    <a:pt x="15802" y="15278"/>
                  </a:lnTo>
                  <a:lnTo>
                    <a:pt x="14779" y="21600"/>
                  </a:lnTo>
                  <a:lnTo>
                    <a:pt x="11937" y="18439"/>
                  </a:lnTo>
                  <a:lnTo>
                    <a:pt x="13415" y="21600"/>
                  </a:lnTo>
                  <a:lnTo>
                    <a:pt x="8526" y="21249"/>
                  </a:lnTo>
                  <a:lnTo>
                    <a:pt x="6480" y="19493"/>
                  </a:lnTo>
                  <a:lnTo>
                    <a:pt x="8981" y="18439"/>
                  </a:lnTo>
                  <a:lnTo>
                    <a:pt x="6480" y="18439"/>
                  </a:lnTo>
                  <a:lnTo>
                    <a:pt x="5798" y="17385"/>
                  </a:lnTo>
                  <a:lnTo>
                    <a:pt x="6935" y="17385"/>
                  </a:lnTo>
                  <a:lnTo>
                    <a:pt x="4888" y="15980"/>
                  </a:lnTo>
                  <a:lnTo>
                    <a:pt x="11709" y="14224"/>
                  </a:lnTo>
                  <a:lnTo>
                    <a:pt x="3524" y="14224"/>
                  </a:lnTo>
                  <a:lnTo>
                    <a:pt x="1705" y="12644"/>
                  </a:lnTo>
                  <a:lnTo>
                    <a:pt x="4888" y="11590"/>
                  </a:lnTo>
                  <a:lnTo>
                    <a:pt x="341" y="9483"/>
                  </a:lnTo>
                  <a:lnTo>
                    <a:pt x="1478" y="9483"/>
                  </a:lnTo>
                  <a:lnTo>
                    <a:pt x="341" y="7902"/>
                  </a:lnTo>
                  <a:lnTo>
                    <a:pt x="5116" y="7902"/>
                  </a:lnTo>
                  <a:lnTo>
                    <a:pt x="0" y="684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4" name="Freeform 76"/>
            <p:cNvSpPr/>
            <p:nvPr/>
          </p:nvSpPr>
          <p:spPr>
            <a:xfrm>
              <a:off x="1254558" y="345758"/>
              <a:ext cx="39458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4431" y="0"/>
                  </a:lnTo>
                  <a:lnTo>
                    <a:pt x="18831" y="2057"/>
                  </a:lnTo>
                  <a:lnTo>
                    <a:pt x="21600" y="216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5" name="Freeform 77"/>
            <p:cNvSpPr/>
            <p:nvPr/>
          </p:nvSpPr>
          <p:spPr>
            <a:xfrm>
              <a:off x="1254558" y="351290"/>
              <a:ext cx="44869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4320" y="0"/>
                  </a:lnTo>
                  <a:lnTo>
                    <a:pt x="18720" y="2400"/>
                  </a:lnTo>
                  <a:lnTo>
                    <a:pt x="21600" y="216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6" name="Freeform 78"/>
            <p:cNvSpPr/>
            <p:nvPr/>
          </p:nvSpPr>
          <p:spPr>
            <a:xfrm>
              <a:off x="1257256" y="248946"/>
              <a:ext cx="42164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29" y="21600"/>
                  </a:lnTo>
                  <a:lnTo>
                    <a:pt x="21600" y="10800"/>
                  </a:lnTo>
                  <a:lnTo>
                    <a:pt x="5657" y="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7" name="Freeform 79"/>
            <p:cNvSpPr/>
            <p:nvPr/>
          </p:nvSpPr>
          <p:spPr>
            <a:xfrm>
              <a:off x="1257256" y="248946"/>
              <a:ext cx="5021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500" y="21600"/>
                  </a:lnTo>
                  <a:lnTo>
                    <a:pt x="21600" y="10800"/>
                  </a:lnTo>
                  <a:lnTo>
                    <a:pt x="5400" y="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8" name="Freeform 80"/>
            <p:cNvSpPr/>
            <p:nvPr/>
          </p:nvSpPr>
          <p:spPr>
            <a:xfrm>
              <a:off x="1264000" y="437038"/>
              <a:ext cx="85321" cy="6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32"/>
                  </a:moveTo>
                  <a:lnTo>
                    <a:pt x="1029" y="14400"/>
                  </a:lnTo>
                  <a:lnTo>
                    <a:pt x="3857" y="15537"/>
                  </a:lnTo>
                  <a:lnTo>
                    <a:pt x="2314" y="21600"/>
                  </a:lnTo>
                  <a:lnTo>
                    <a:pt x="5657" y="21600"/>
                  </a:lnTo>
                  <a:lnTo>
                    <a:pt x="9514" y="16295"/>
                  </a:lnTo>
                  <a:lnTo>
                    <a:pt x="5657" y="14400"/>
                  </a:lnTo>
                  <a:lnTo>
                    <a:pt x="15429" y="14400"/>
                  </a:lnTo>
                  <a:lnTo>
                    <a:pt x="21600" y="1137"/>
                  </a:lnTo>
                  <a:lnTo>
                    <a:pt x="1543" y="0"/>
                  </a:lnTo>
                  <a:lnTo>
                    <a:pt x="5400" y="4168"/>
                  </a:lnTo>
                  <a:lnTo>
                    <a:pt x="0" y="303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49" name="Freeform 81"/>
            <p:cNvSpPr/>
            <p:nvPr/>
          </p:nvSpPr>
          <p:spPr>
            <a:xfrm>
              <a:off x="1264000" y="437038"/>
              <a:ext cx="90725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86"/>
                  </a:moveTo>
                  <a:lnTo>
                    <a:pt x="960" y="14400"/>
                  </a:lnTo>
                  <a:lnTo>
                    <a:pt x="3840" y="15429"/>
                  </a:lnTo>
                  <a:lnTo>
                    <a:pt x="2400" y="21600"/>
                  </a:lnTo>
                  <a:lnTo>
                    <a:pt x="5760" y="21600"/>
                  </a:lnTo>
                  <a:lnTo>
                    <a:pt x="9600" y="16457"/>
                  </a:lnTo>
                  <a:lnTo>
                    <a:pt x="5760" y="14400"/>
                  </a:lnTo>
                  <a:lnTo>
                    <a:pt x="15360" y="14400"/>
                  </a:lnTo>
                  <a:lnTo>
                    <a:pt x="21600" y="1029"/>
                  </a:lnTo>
                  <a:lnTo>
                    <a:pt x="1440" y="0"/>
                  </a:lnTo>
                  <a:lnTo>
                    <a:pt x="5280" y="4114"/>
                  </a:lnTo>
                  <a:lnTo>
                    <a:pt x="0" y="30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0" name="Freeform 82"/>
            <p:cNvSpPr/>
            <p:nvPr/>
          </p:nvSpPr>
          <p:spPr>
            <a:xfrm>
              <a:off x="1331450" y="49789"/>
              <a:ext cx="526420" cy="30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11"/>
                  </a:moveTo>
                  <a:lnTo>
                    <a:pt x="1782" y="5111"/>
                  </a:lnTo>
                  <a:lnTo>
                    <a:pt x="1188" y="6018"/>
                  </a:lnTo>
                  <a:lnTo>
                    <a:pt x="3947" y="5524"/>
                  </a:lnTo>
                  <a:lnTo>
                    <a:pt x="1443" y="6018"/>
                  </a:lnTo>
                  <a:lnTo>
                    <a:pt x="2164" y="6266"/>
                  </a:lnTo>
                  <a:lnTo>
                    <a:pt x="1443" y="6513"/>
                  </a:lnTo>
                  <a:lnTo>
                    <a:pt x="1782" y="7008"/>
                  </a:lnTo>
                  <a:lnTo>
                    <a:pt x="5220" y="6266"/>
                  </a:lnTo>
                  <a:lnTo>
                    <a:pt x="1782" y="7255"/>
                  </a:lnTo>
                  <a:lnTo>
                    <a:pt x="3183" y="8492"/>
                  </a:lnTo>
                  <a:lnTo>
                    <a:pt x="4583" y="7008"/>
                  </a:lnTo>
                  <a:lnTo>
                    <a:pt x="6832" y="6760"/>
                  </a:lnTo>
                  <a:lnTo>
                    <a:pt x="4583" y="7255"/>
                  </a:lnTo>
                  <a:lnTo>
                    <a:pt x="3947" y="8492"/>
                  </a:lnTo>
                  <a:lnTo>
                    <a:pt x="5432" y="8739"/>
                  </a:lnTo>
                  <a:lnTo>
                    <a:pt x="6832" y="7255"/>
                  </a:lnTo>
                  <a:lnTo>
                    <a:pt x="5941" y="8492"/>
                  </a:lnTo>
                  <a:lnTo>
                    <a:pt x="6832" y="8492"/>
                  </a:lnTo>
                  <a:lnTo>
                    <a:pt x="8487" y="7750"/>
                  </a:lnTo>
                  <a:lnTo>
                    <a:pt x="8233" y="6513"/>
                  </a:lnTo>
                  <a:lnTo>
                    <a:pt x="9972" y="5524"/>
                  </a:lnTo>
                  <a:lnTo>
                    <a:pt x="8742" y="7750"/>
                  </a:lnTo>
                  <a:lnTo>
                    <a:pt x="11543" y="7008"/>
                  </a:lnTo>
                  <a:lnTo>
                    <a:pt x="6068" y="9151"/>
                  </a:lnTo>
                  <a:lnTo>
                    <a:pt x="7341" y="11377"/>
                  </a:lnTo>
                  <a:lnTo>
                    <a:pt x="8360" y="11377"/>
                  </a:lnTo>
                  <a:lnTo>
                    <a:pt x="7851" y="11872"/>
                  </a:lnTo>
                  <a:lnTo>
                    <a:pt x="5559" y="9398"/>
                  </a:lnTo>
                  <a:lnTo>
                    <a:pt x="3819" y="9151"/>
                  </a:lnTo>
                  <a:lnTo>
                    <a:pt x="3819" y="10140"/>
                  </a:lnTo>
                  <a:lnTo>
                    <a:pt x="4583" y="10388"/>
                  </a:lnTo>
                  <a:lnTo>
                    <a:pt x="3819" y="10635"/>
                  </a:lnTo>
                  <a:lnTo>
                    <a:pt x="6068" y="13026"/>
                  </a:lnTo>
                  <a:lnTo>
                    <a:pt x="4965" y="13356"/>
                  </a:lnTo>
                  <a:lnTo>
                    <a:pt x="7341" y="13356"/>
                  </a:lnTo>
                  <a:lnTo>
                    <a:pt x="6068" y="13850"/>
                  </a:lnTo>
                  <a:lnTo>
                    <a:pt x="6705" y="14510"/>
                  </a:lnTo>
                  <a:lnTo>
                    <a:pt x="4710" y="13521"/>
                  </a:lnTo>
                  <a:lnTo>
                    <a:pt x="3565" y="14015"/>
                  </a:lnTo>
                  <a:lnTo>
                    <a:pt x="3055" y="15994"/>
                  </a:lnTo>
                  <a:lnTo>
                    <a:pt x="4201" y="15334"/>
                  </a:lnTo>
                  <a:lnTo>
                    <a:pt x="4074" y="15994"/>
                  </a:lnTo>
                  <a:lnTo>
                    <a:pt x="4456" y="15994"/>
                  </a:lnTo>
                  <a:lnTo>
                    <a:pt x="5092" y="14510"/>
                  </a:lnTo>
                  <a:lnTo>
                    <a:pt x="4838" y="15829"/>
                  </a:lnTo>
                  <a:lnTo>
                    <a:pt x="5559" y="15994"/>
                  </a:lnTo>
                  <a:lnTo>
                    <a:pt x="4328" y="16406"/>
                  </a:lnTo>
                  <a:lnTo>
                    <a:pt x="4965" y="16406"/>
                  </a:lnTo>
                  <a:lnTo>
                    <a:pt x="4456" y="16736"/>
                  </a:lnTo>
                  <a:lnTo>
                    <a:pt x="4965" y="17725"/>
                  </a:lnTo>
                  <a:lnTo>
                    <a:pt x="5941" y="17395"/>
                  </a:lnTo>
                  <a:lnTo>
                    <a:pt x="6705" y="16241"/>
                  </a:lnTo>
                  <a:lnTo>
                    <a:pt x="5220" y="18220"/>
                  </a:lnTo>
                  <a:lnTo>
                    <a:pt x="3819" y="16736"/>
                  </a:lnTo>
                  <a:lnTo>
                    <a:pt x="2419" y="16901"/>
                  </a:lnTo>
                  <a:lnTo>
                    <a:pt x="3565" y="18879"/>
                  </a:lnTo>
                  <a:lnTo>
                    <a:pt x="1782" y="19704"/>
                  </a:lnTo>
                  <a:lnTo>
                    <a:pt x="1910" y="20776"/>
                  </a:lnTo>
                  <a:lnTo>
                    <a:pt x="2292" y="19786"/>
                  </a:lnTo>
                  <a:lnTo>
                    <a:pt x="2292" y="20776"/>
                  </a:lnTo>
                  <a:lnTo>
                    <a:pt x="3692" y="20281"/>
                  </a:lnTo>
                  <a:lnTo>
                    <a:pt x="4583" y="21270"/>
                  </a:lnTo>
                  <a:lnTo>
                    <a:pt x="5092" y="21105"/>
                  </a:lnTo>
                  <a:lnTo>
                    <a:pt x="4710" y="20281"/>
                  </a:lnTo>
                  <a:lnTo>
                    <a:pt x="6068" y="20776"/>
                  </a:lnTo>
                  <a:lnTo>
                    <a:pt x="5941" y="19786"/>
                  </a:lnTo>
                  <a:lnTo>
                    <a:pt x="6323" y="20776"/>
                  </a:lnTo>
                  <a:lnTo>
                    <a:pt x="6705" y="20611"/>
                  </a:lnTo>
                  <a:lnTo>
                    <a:pt x="6578" y="20116"/>
                  </a:lnTo>
                  <a:lnTo>
                    <a:pt x="7596" y="20611"/>
                  </a:lnTo>
                  <a:lnTo>
                    <a:pt x="7596" y="21600"/>
                  </a:lnTo>
                  <a:lnTo>
                    <a:pt x="9463" y="20611"/>
                  </a:lnTo>
                  <a:lnTo>
                    <a:pt x="9718" y="19704"/>
                  </a:lnTo>
                  <a:lnTo>
                    <a:pt x="8996" y="19704"/>
                  </a:lnTo>
                  <a:lnTo>
                    <a:pt x="8869" y="18715"/>
                  </a:lnTo>
                  <a:lnTo>
                    <a:pt x="6832" y="18715"/>
                  </a:lnTo>
                  <a:lnTo>
                    <a:pt x="9591" y="18220"/>
                  </a:lnTo>
                  <a:lnTo>
                    <a:pt x="9972" y="17395"/>
                  </a:lnTo>
                  <a:lnTo>
                    <a:pt x="9591" y="16406"/>
                  </a:lnTo>
                  <a:lnTo>
                    <a:pt x="11288" y="16406"/>
                  </a:lnTo>
                  <a:lnTo>
                    <a:pt x="11543" y="15994"/>
                  </a:lnTo>
                  <a:lnTo>
                    <a:pt x="10524" y="15829"/>
                  </a:lnTo>
                  <a:lnTo>
                    <a:pt x="11882" y="15499"/>
                  </a:lnTo>
                  <a:lnTo>
                    <a:pt x="10864" y="15005"/>
                  </a:lnTo>
                  <a:lnTo>
                    <a:pt x="12137" y="14345"/>
                  </a:lnTo>
                  <a:lnTo>
                    <a:pt x="12052" y="13850"/>
                  </a:lnTo>
                  <a:lnTo>
                    <a:pt x="9972" y="13521"/>
                  </a:lnTo>
                  <a:lnTo>
                    <a:pt x="11118" y="13026"/>
                  </a:lnTo>
                  <a:lnTo>
                    <a:pt x="9845" y="12779"/>
                  </a:lnTo>
                  <a:lnTo>
                    <a:pt x="12137" y="13356"/>
                  </a:lnTo>
                  <a:lnTo>
                    <a:pt x="12137" y="12614"/>
                  </a:lnTo>
                  <a:lnTo>
                    <a:pt x="9845" y="12366"/>
                  </a:lnTo>
                  <a:lnTo>
                    <a:pt x="12773" y="11872"/>
                  </a:lnTo>
                  <a:lnTo>
                    <a:pt x="12137" y="10635"/>
                  </a:lnTo>
                  <a:lnTo>
                    <a:pt x="14131" y="11377"/>
                  </a:lnTo>
                  <a:lnTo>
                    <a:pt x="14895" y="10140"/>
                  </a:lnTo>
                  <a:lnTo>
                    <a:pt x="13749" y="9893"/>
                  </a:lnTo>
                  <a:lnTo>
                    <a:pt x="15277" y="9646"/>
                  </a:lnTo>
                  <a:lnTo>
                    <a:pt x="15022" y="8986"/>
                  </a:lnTo>
                  <a:lnTo>
                    <a:pt x="15701" y="9151"/>
                  </a:lnTo>
                  <a:lnTo>
                    <a:pt x="19308" y="5771"/>
                  </a:lnTo>
                  <a:lnTo>
                    <a:pt x="15277" y="6760"/>
                  </a:lnTo>
                  <a:lnTo>
                    <a:pt x="17526" y="5524"/>
                  </a:lnTo>
                  <a:lnTo>
                    <a:pt x="16041" y="5524"/>
                  </a:lnTo>
                  <a:lnTo>
                    <a:pt x="15956" y="4864"/>
                  </a:lnTo>
                  <a:lnTo>
                    <a:pt x="18290" y="5111"/>
                  </a:lnTo>
                  <a:lnTo>
                    <a:pt x="21600" y="3133"/>
                  </a:lnTo>
                  <a:lnTo>
                    <a:pt x="21600" y="2391"/>
                  </a:lnTo>
                  <a:lnTo>
                    <a:pt x="20072" y="2391"/>
                  </a:lnTo>
                  <a:lnTo>
                    <a:pt x="19818" y="989"/>
                  </a:lnTo>
                  <a:lnTo>
                    <a:pt x="16041" y="1896"/>
                  </a:lnTo>
                  <a:lnTo>
                    <a:pt x="17781" y="742"/>
                  </a:lnTo>
                  <a:lnTo>
                    <a:pt x="12773" y="0"/>
                  </a:lnTo>
                  <a:lnTo>
                    <a:pt x="12391" y="742"/>
                  </a:lnTo>
                  <a:lnTo>
                    <a:pt x="12773" y="1484"/>
                  </a:lnTo>
                  <a:lnTo>
                    <a:pt x="11882" y="495"/>
                  </a:lnTo>
                  <a:lnTo>
                    <a:pt x="9591" y="495"/>
                  </a:lnTo>
                  <a:lnTo>
                    <a:pt x="11288" y="1896"/>
                  </a:lnTo>
                  <a:lnTo>
                    <a:pt x="10609" y="2391"/>
                  </a:lnTo>
                  <a:lnTo>
                    <a:pt x="9845" y="989"/>
                  </a:lnTo>
                  <a:lnTo>
                    <a:pt x="7851" y="742"/>
                  </a:lnTo>
                  <a:lnTo>
                    <a:pt x="8233" y="1731"/>
                  </a:lnTo>
                  <a:lnTo>
                    <a:pt x="6705" y="1484"/>
                  </a:lnTo>
                  <a:lnTo>
                    <a:pt x="7596" y="2144"/>
                  </a:lnTo>
                  <a:lnTo>
                    <a:pt x="6323" y="1731"/>
                  </a:lnTo>
                  <a:lnTo>
                    <a:pt x="6578" y="2144"/>
                  </a:lnTo>
                  <a:lnTo>
                    <a:pt x="5941" y="2391"/>
                  </a:lnTo>
                  <a:lnTo>
                    <a:pt x="7596" y="4122"/>
                  </a:lnTo>
                  <a:lnTo>
                    <a:pt x="4074" y="2391"/>
                  </a:lnTo>
                  <a:lnTo>
                    <a:pt x="3183" y="3133"/>
                  </a:lnTo>
                  <a:lnTo>
                    <a:pt x="4583" y="4122"/>
                  </a:lnTo>
                  <a:lnTo>
                    <a:pt x="2292" y="3380"/>
                  </a:lnTo>
                  <a:lnTo>
                    <a:pt x="0" y="511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1" name="Freeform 83"/>
            <p:cNvSpPr/>
            <p:nvPr/>
          </p:nvSpPr>
          <p:spPr>
            <a:xfrm>
              <a:off x="1331450" y="49789"/>
              <a:ext cx="533164" cy="31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78"/>
                  </a:moveTo>
                  <a:lnTo>
                    <a:pt x="1803" y="5078"/>
                  </a:lnTo>
                  <a:lnTo>
                    <a:pt x="1174" y="6045"/>
                  </a:lnTo>
                  <a:lnTo>
                    <a:pt x="3943" y="5561"/>
                  </a:lnTo>
                  <a:lnTo>
                    <a:pt x="1426" y="6045"/>
                  </a:lnTo>
                  <a:lnTo>
                    <a:pt x="2181" y="6287"/>
                  </a:lnTo>
                  <a:lnTo>
                    <a:pt x="1426" y="6528"/>
                  </a:lnTo>
                  <a:lnTo>
                    <a:pt x="1803" y="7012"/>
                  </a:lnTo>
                  <a:lnTo>
                    <a:pt x="5201" y="6287"/>
                  </a:lnTo>
                  <a:lnTo>
                    <a:pt x="1803" y="7254"/>
                  </a:lnTo>
                  <a:lnTo>
                    <a:pt x="3188" y="8463"/>
                  </a:lnTo>
                  <a:lnTo>
                    <a:pt x="4572" y="7012"/>
                  </a:lnTo>
                  <a:lnTo>
                    <a:pt x="6837" y="6770"/>
                  </a:lnTo>
                  <a:lnTo>
                    <a:pt x="4572" y="7254"/>
                  </a:lnTo>
                  <a:lnTo>
                    <a:pt x="3943" y="8463"/>
                  </a:lnTo>
                  <a:lnTo>
                    <a:pt x="5452" y="8704"/>
                  </a:lnTo>
                  <a:lnTo>
                    <a:pt x="6837" y="7254"/>
                  </a:lnTo>
                  <a:lnTo>
                    <a:pt x="5956" y="8463"/>
                  </a:lnTo>
                  <a:lnTo>
                    <a:pt x="6837" y="8463"/>
                  </a:lnTo>
                  <a:lnTo>
                    <a:pt x="8472" y="7737"/>
                  </a:lnTo>
                  <a:lnTo>
                    <a:pt x="8221" y="6528"/>
                  </a:lnTo>
                  <a:lnTo>
                    <a:pt x="9982" y="5561"/>
                  </a:lnTo>
                  <a:lnTo>
                    <a:pt x="8724" y="7737"/>
                  </a:lnTo>
                  <a:lnTo>
                    <a:pt x="11534" y="7012"/>
                  </a:lnTo>
                  <a:lnTo>
                    <a:pt x="6082" y="9188"/>
                  </a:lnTo>
                  <a:lnTo>
                    <a:pt x="7340" y="11364"/>
                  </a:lnTo>
                  <a:lnTo>
                    <a:pt x="8346" y="11364"/>
                  </a:lnTo>
                  <a:lnTo>
                    <a:pt x="7843" y="11848"/>
                  </a:lnTo>
                  <a:lnTo>
                    <a:pt x="5578" y="9430"/>
                  </a:lnTo>
                  <a:lnTo>
                    <a:pt x="3817" y="9188"/>
                  </a:lnTo>
                  <a:lnTo>
                    <a:pt x="3817" y="10155"/>
                  </a:lnTo>
                  <a:lnTo>
                    <a:pt x="4572" y="10397"/>
                  </a:lnTo>
                  <a:lnTo>
                    <a:pt x="3817" y="10639"/>
                  </a:lnTo>
                  <a:lnTo>
                    <a:pt x="6082" y="13057"/>
                  </a:lnTo>
                  <a:lnTo>
                    <a:pt x="4949" y="13379"/>
                  </a:lnTo>
                  <a:lnTo>
                    <a:pt x="7340" y="13379"/>
                  </a:lnTo>
                  <a:lnTo>
                    <a:pt x="6082" y="13863"/>
                  </a:lnTo>
                  <a:lnTo>
                    <a:pt x="6711" y="14507"/>
                  </a:lnTo>
                  <a:lnTo>
                    <a:pt x="4697" y="13540"/>
                  </a:lnTo>
                  <a:lnTo>
                    <a:pt x="3565" y="14024"/>
                  </a:lnTo>
                  <a:lnTo>
                    <a:pt x="3062" y="15958"/>
                  </a:lnTo>
                  <a:lnTo>
                    <a:pt x="4194" y="15313"/>
                  </a:lnTo>
                  <a:lnTo>
                    <a:pt x="4068" y="15958"/>
                  </a:lnTo>
                  <a:lnTo>
                    <a:pt x="4446" y="15958"/>
                  </a:lnTo>
                  <a:lnTo>
                    <a:pt x="5075" y="14507"/>
                  </a:lnTo>
                  <a:lnTo>
                    <a:pt x="4823" y="15797"/>
                  </a:lnTo>
                  <a:lnTo>
                    <a:pt x="5578" y="15958"/>
                  </a:lnTo>
                  <a:lnTo>
                    <a:pt x="4320" y="16442"/>
                  </a:lnTo>
                  <a:lnTo>
                    <a:pt x="4949" y="16442"/>
                  </a:lnTo>
                  <a:lnTo>
                    <a:pt x="4446" y="16764"/>
                  </a:lnTo>
                  <a:lnTo>
                    <a:pt x="4949" y="17731"/>
                  </a:lnTo>
                  <a:lnTo>
                    <a:pt x="5956" y="17409"/>
                  </a:lnTo>
                  <a:lnTo>
                    <a:pt x="6711" y="16281"/>
                  </a:lnTo>
                  <a:lnTo>
                    <a:pt x="5201" y="18215"/>
                  </a:lnTo>
                  <a:lnTo>
                    <a:pt x="3817" y="16764"/>
                  </a:lnTo>
                  <a:lnTo>
                    <a:pt x="2433" y="16925"/>
                  </a:lnTo>
                  <a:lnTo>
                    <a:pt x="3565" y="18860"/>
                  </a:lnTo>
                  <a:lnTo>
                    <a:pt x="1803" y="19666"/>
                  </a:lnTo>
                  <a:lnTo>
                    <a:pt x="1929" y="20794"/>
                  </a:lnTo>
                  <a:lnTo>
                    <a:pt x="2307" y="19827"/>
                  </a:lnTo>
                  <a:lnTo>
                    <a:pt x="2307" y="20794"/>
                  </a:lnTo>
                  <a:lnTo>
                    <a:pt x="3691" y="20310"/>
                  </a:lnTo>
                  <a:lnTo>
                    <a:pt x="4572" y="21278"/>
                  </a:lnTo>
                  <a:lnTo>
                    <a:pt x="5075" y="21116"/>
                  </a:lnTo>
                  <a:lnTo>
                    <a:pt x="4697" y="20310"/>
                  </a:lnTo>
                  <a:lnTo>
                    <a:pt x="6082" y="20794"/>
                  </a:lnTo>
                  <a:lnTo>
                    <a:pt x="5956" y="19827"/>
                  </a:lnTo>
                  <a:lnTo>
                    <a:pt x="6333" y="20794"/>
                  </a:lnTo>
                  <a:lnTo>
                    <a:pt x="6711" y="20633"/>
                  </a:lnTo>
                  <a:lnTo>
                    <a:pt x="6585" y="20149"/>
                  </a:lnTo>
                  <a:lnTo>
                    <a:pt x="7591" y="20633"/>
                  </a:lnTo>
                  <a:lnTo>
                    <a:pt x="7591" y="21600"/>
                  </a:lnTo>
                  <a:lnTo>
                    <a:pt x="9479" y="20633"/>
                  </a:lnTo>
                  <a:lnTo>
                    <a:pt x="9730" y="19666"/>
                  </a:lnTo>
                  <a:lnTo>
                    <a:pt x="8976" y="19666"/>
                  </a:lnTo>
                  <a:lnTo>
                    <a:pt x="8850" y="18699"/>
                  </a:lnTo>
                  <a:lnTo>
                    <a:pt x="6837" y="18699"/>
                  </a:lnTo>
                  <a:lnTo>
                    <a:pt x="9605" y="18215"/>
                  </a:lnTo>
                  <a:lnTo>
                    <a:pt x="9982" y="17409"/>
                  </a:lnTo>
                  <a:lnTo>
                    <a:pt x="9605" y="16442"/>
                  </a:lnTo>
                  <a:lnTo>
                    <a:pt x="11282" y="16442"/>
                  </a:lnTo>
                  <a:lnTo>
                    <a:pt x="11534" y="15958"/>
                  </a:lnTo>
                  <a:lnTo>
                    <a:pt x="10527" y="15797"/>
                  </a:lnTo>
                  <a:lnTo>
                    <a:pt x="11870" y="15475"/>
                  </a:lnTo>
                  <a:lnTo>
                    <a:pt x="10863" y="14991"/>
                  </a:lnTo>
                  <a:lnTo>
                    <a:pt x="12121" y="14346"/>
                  </a:lnTo>
                  <a:lnTo>
                    <a:pt x="12037" y="13863"/>
                  </a:lnTo>
                  <a:lnTo>
                    <a:pt x="9982" y="13540"/>
                  </a:lnTo>
                  <a:lnTo>
                    <a:pt x="11115" y="13057"/>
                  </a:lnTo>
                  <a:lnTo>
                    <a:pt x="9856" y="12815"/>
                  </a:lnTo>
                  <a:lnTo>
                    <a:pt x="12121" y="13379"/>
                  </a:lnTo>
                  <a:lnTo>
                    <a:pt x="12121" y="12573"/>
                  </a:lnTo>
                  <a:lnTo>
                    <a:pt x="9856" y="12331"/>
                  </a:lnTo>
                  <a:lnTo>
                    <a:pt x="12792" y="11848"/>
                  </a:lnTo>
                  <a:lnTo>
                    <a:pt x="12121" y="10639"/>
                  </a:lnTo>
                  <a:lnTo>
                    <a:pt x="14134" y="11364"/>
                  </a:lnTo>
                  <a:lnTo>
                    <a:pt x="14889" y="10155"/>
                  </a:lnTo>
                  <a:lnTo>
                    <a:pt x="13757" y="9913"/>
                  </a:lnTo>
                  <a:lnTo>
                    <a:pt x="15267" y="9672"/>
                  </a:lnTo>
                  <a:lnTo>
                    <a:pt x="15015" y="8946"/>
                  </a:lnTo>
                  <a:lnTo>
                    <a:pt x="15686" y="9188"/>
                  </a:lnTo>
                  <a:lnTo>
                    <a:pt x="19293" y="5803"/>
                  </a:lnTo>
                  <a:lnTo>
                    <a:pt x="15267" y="6770"/>
                  </a:lnTo>
                  <a:lnTo>
                    <a:pt x="17532" y="5561"/>
                  </a:lnTo>
                  <a:lnTo>
                    <a:pt x="16022" y="5561"/>
                  </a:lnTo>
                  <a:lnTo>
                    <a:pt x="15938" y="4836"/>
                  </a:lnTo>
                  <a:lnTo>
                    <a:pt x="18287" y="5078"/>
                  </a:lnTo>
                  <a:lnTo>
                    <a:pt x="21600" y="3143"/>
                  </a:lnTo>
                  <a:lnTo>
                    <a:pt x="21600" y="2418"/>
                  </a:lnTo>
                  <a:lnTo>
                    <a:pt x="20090" y="2418"/>
                  </a:lnTo>
                  <a:lnTo>
                    <a:pt x="19838" y="967"/>
                  </a:lnTo>
                  <a:lnTo>
                    <a:pt x="16022" y="1934"/>
                  </a:lnTo>
                  <a:lnTo>
                    <a:pt x="17783" y="725"/>
                  </a:lnTo>
                  <a:lnTo>
                    <a:pt x="12792" y="0"/>
                  </a:lnTo>
                  <a:lnTo>
                    <a:pt x="12373" y="725"/>
                  </a:lnTo>
                  <a:lnTo>
                    <a:pt x="12792" y="1451"/>
                  </a:lnTo>
                  <a:lnTo>
                    <a:pt x="11870" y="484"/>
                  </a:lnTo>
                  <a:lnTo>
                    <a:pt x="9605" y="484"/>
                  </a:lnTo>
                  <a:lnTo>
                    <a:pt x="11282" y="1934"/>
                  </a:lnTo>
                  <a:lnTo>
                    <a:pt x="10611" y="2418"/>
                  </a:lnTo>
                  <a:lnTo>
                    <a:pt x="9856" y="967"/>
                  </a:lnTo>
                  <a:lnTo>
                    <a:pt x="7843" y="725"/>
                  </a:lnTo>
                  <a:lnTo>
                    <a:pt x="8221" y="1693"/>
                  </a:lnTo>
                  <a:lnTo>
                    <a:pt x="6711" y="1451"/>
                  </a:lnTo>
                  <a:lnTo>
                    <a:pt x="7591" y="2176"/>
                  </a:lnTo>
                  <a:lnTo>
                    <a:pt x="6333" y="1693"/>
                  </a:lnTo>
                  <a:lnTo>
                    <a:pt x="6585" y="2176"/>
                  </a:lnTo>
                  <a:lnTo>
                    <a:pt x="5956" y="2418"/>
                  </a:lnTo>
                  <a:lnTo>
                    <a:pt x="7591" y="4110"/>
                  </a:lnTo>
                  <a:lnTo>
                    <a:pt x="4068" y="2418"/>
                  </a:lnTo>
                  <a:lnTo>
                    <a:pt x="3188" y="3143"/>
                  </a:lnTo>
                  <a:lnTo>
                    <a:pt x="4572" y="4110"/>
                  </a:lnTo>
                  <a:lnTo>
                    <a:pt x="2307" y="3385"/>
                  </a:lnTo>
                  <a:lnTo>
                    <a:pt x="0" y="50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2" name="Freeform 84"/>
            <p:cNvSpPr/>
            <p:nvPr/>
          </p:nvSpPr>
          <p:spPr>
            <a:xfrm>
              <a:off x="1362477" y="424591"/>
              <a:ext cx="491349" cy="39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92"/>
                  </a:moveTo>
                  <a:lnTo>
                    <a:pt x="182" y="2414"/>
                  </a:lnTo>
                  <a:lnTo>
                    <a:pt x="1134" y="762"/>
                  </a:lnTo>
                  <a:lnTo>
                    <a:pt x="2587" y="0"/>
                  </a:lnTo>
                  <a:lnTo>
                    <a:pt x="3812" y="191"/>
                  </a:lnTo>
                  <a:lnTo>
                    <a:pt x="2587" y="2414"/>
                  </a:lnTo>
                  <a:lnTo>
                    <a:pt x="2859" y="3748"/>
                  </a:lnTo>
                  <a:lnTo>
                    <a:pt x="3812" y="5082"/>
                  </a:lnTo>
                  <a:lnTo>
                    <a:pt x="2587" y="5591"/>
                  </a:lnTo>
                  <a:lnTo>
                    <a:pt x="3948" y="5400"/>
                  </a:lnTo>
                  <a:lnTo>
                    <a:pt x="3948" y="4511"/>
                  </a:lnTo>
                  <a:lnTo>
                    <a:pt x="3131" y="3558"/>
                  </a:lnTo>
                  <a:lnTo>
                    <a:pt x="3948" y="2795"/>
                  </a:lnTo>
                  <a:lnTo>
                    <a:pt x="3267" y="1842"/>
                  </a:lnTo>
                  <a:lnTo>
                    <a:pt x="4629" y="2224"/>
                  </a:lnTo>
                  <a:lnTo>
                    <a:pt x="3403" y="1715"/>
                  </a:lnTo>
                  <a:lnTo>
                    <a:pt x="4765" y="1715"/>
                  </a:lnTo>
                  <a:lnTo>
                    <a:pt x="3812" y="953"/>
                  </a:lnTo>
                  <a:lnTo>
                    <a:pt x="4901" y="953"/>
                  </a:lnTo>
                  <a:lnTo>
                    <a:pt x="5536" y="191"/>
                  </a:lnTo>
                  <a:lnTo>
                    <a:pt x="6489" y="191"/>
                  </a:lnTo>
                  <a:lnTo>
                    <a:pt x="6489" y="1334"/>
                  </a:lnTo>
                  <a:lnTo>
                    <a:pt x="7170" y="1715"/>
                  </a:lnTo>
                  <a:lnTo>
                    <a:pt x="6897" y="3748"/>
                  </a:lnTo>
                  <a:lnTo>
                    <a:pt x="7714" y="2605"/>
                  </a:lnTo>
                  <a:lnTo>
                    <a:pt x="8259" y="3176"/>
                  </a:lnTo>
                  <a:lnTo>
                    <a:pt x="9303" y="2224"/>
                  </a:lnTo>
                  <a:lnTo>
                    <a:pt x="11254" y="2605"/>
                  </a:lnTo>
                  <a:lnTo>
                    <a:pt x="11889" y="3748"/>
                  </a:lnTo>
                  <a:lnTo>
                    <a:pt x="11345" y="4320"/>
                  </a:lnTo>
                  <a:lnTo>
                    <a:pt x="12615" y="4129"/>
                  </a:lnTo>
                  <a:lnTo>
                    <a:pt x="12071" y="4701"/>
                  </a:lnTo>
                  <a:lnTo>
                    <a:pt x="12797" y="5082"/>
                  </a:lnTo>
                  <a:lnTo>
                    <a:pt x="13341" y="4320"/>
                  </a:lnTo>
                  <a:lnTo>
                    <a:pt x="14022" y="4701"/>
                  </a:lnTo>
                  <a:lnTo>
                    <a:pt x="14158" y="5273"/>
                  </a:lnTo>
                  <a:lnTo>
                    <a:pt x="13613" y="5400"/>
                  </a:lnTo>
                  <a:lnTo>
                    <a:pt x="14703" y="5400"/>
                  </a:lnTo>
                  <a:lnTo>
                    <a:pt x="14566" y="6162"/>
                  </a:lnTo>
                  <a:lnTo>
                    <a:pt x="15247" y="5781"/>
                  </a:lnTo>
                  <a:lnTo>
                    <a:pt x="14884" y="6353"/>
                  </a:lnTo>
                  <a:lnTo>
                    <a:pt x="16291" y="6353"/>
                  </a:lnTo>
                  <a:lnTo>
                    <a:pt x="15519" y="7306"/>
                  </a:lnTo>
                  <a:lnTo>
                    <a:pt x="16200" y="7306"/>
                  </a:lnTo>
                  <a:lnTo>
                    <a:pt x="15973" y="7687"/>
                  </a:lnTo>
                  <a:lnTo>
                    <a:pt x="16563" y="7115"/>
                  </a:lnTo>
                  <a:lnTo>
                    <a:pt x="17289" y="7687"/>
                  </a:lnTo>
                  <a:lnTo>
                    <a:pt x="16064" y="8259"/>
                  </a:lnTo>
                  <a:lnTo>
                    <a:pt x="17834" y="8831"/>
                  </a:lnTo>
                  <a:lnTo>
                    <a:pt x="16200" y="9021"/>
                  </a:lnTo>
                  <a:lnTo>
                    <a:pt x="17017" y="9339"/>
                  </a:lnTo>
                  <a:lnTo>
                    <a:pt x="16291" y="10101"/>
                  </a:lnTo>
                  <a:lnTo>
                    <a:pt x="18197" y="11245"/>
                  </a:lnTo>
                  <a:lnTo>
                    <a:pt x="19013" y="11054"/>
                  </a:lnTo>
                  <a:lnTo>
                    <a:pt x="19603" y="12769"/>
                  </a:lnTo>
                  <a:lnTo>
                    <a:pt x="20375" y="12579"/>
                  </a:lnTo>
                  <a:lnTo>
                    <a:pt x="20239" y="13151"/>
                  </a:lnTo>
                  <a:lnTo>
                    <a:pt x="21600" y="13532"/>
                  </a:lnTo>
                  <a:lnTo>
                    <a:pt x="21464" y="14294"/>
                  </a:lnTo>
                  <a:lnTo>
                    <a:pt x="20783" y="14040"/>
                  </a:lnTo>
                  <a:lnTo>
                    <a:pt x="21192" y="14675"/>
                  </a:lnTo>
                  <a:lnTo>
                    <a:pt x="20783" y="15565"/>
                  </a:lnTo>
                  <a:lnTo>
                    <a:pt x="20103" y="15056"/>
                  </a:lnTo>
                  <a:lnTo>
                    <a:pt x="19966" y="16518"/>
                  </a:lnTo>
                  <a:lnTo>
                    <a:pt x="17561" y="13913"/>
                  </a:lnTo>
                  <a:lnTo>
                    <a:pt x="16563" y="14040"/>
                  </a:lnTo>
                  <a:lnTo>
                    <a:pt x="17380" y="14802"/>
                  </a:lnTo>
                  <a:lnTo>
                    <a:pt x="16835" y="15565"/>
                  </a:lnTo>
                  <a:lnTo>
                    <a:pt x="17289" y="15438"/>
                  </a:lnTo>
                  <a:lnTo>
                    <a:pt x="17652" y="16645"/>
                  </a:lnTo>
                  <a:lnTo>
                    <a:pt x="19013" y="17026"/>
                  </a:lnTo>
                  <a:lnTo>
                    <a:pt x="18923" y="17788"/>
                  </a:lnTo>
                  <a:lnTo>
                    <a:pt x="19467" y="18805"/>
                  </a:lnTo>
                  <a:lnTo>
                    <a:pt x="19195" y="20456"/>
                  </a:lnTo>
                  <a:lnTo>
                    <a:pt x="15973" y="18551"/>
                  </a:lnTo>
                  <a:lnTo>
                    <a:pt x="18197" y="21600"/>
                  </a:lnTo>
                  <a:lnTo>
                    <a:pt x="14158" y="19758"/>
                  </a:lnTo>
                  <a:lnTo>
                    <a:pt x="13613" y="18932"/>
                  </a:lnTo>
                  <a:lnTo>
                    <a:pt x="14158" y="18805"/>
                  </a:lnTo>
                  <a:lnTo>
                    <a:pt x="12933" y="18169"/>
                  </a:lnTo>
                  <a:lnTo>
                    <a:pt x="12615" y="17026"/>
                  </a:lnTo>
                  <a:lnTo>
                    <a:pt x="11617" y="16645"/>
                  </a:lnTo>
                  <a:lnTo>
                    <a:pt x="11617" y="17407"/>
                  </a:lnTo>
                  <a:lnTo>
                    <a:pt x="10982" y="17026"/>
                  </a:lnTo>
                  <a:lnTo>
                    <a:pt x="9983" y="17661"/>
                  </a:lnTo>
                  <a:lnTo>
                    <a:pt x="9030" y="17026"/>
                  </a:lnTo>
                  <a:lnTo>
                    <a:pt x="9575" y="15819"/>
                  </a:lnTo>
                  <a:lnTo>
                    <a:pt x="12615" y="15819"/>
                  </a:lnTo>
                  <a:lnTo>
                    <a:pt x="11798" y="14421"/>
                  </a:lnTo>
                  <a:lnTo>
                    <a:pt x="13341" y="12579"/>
                  </a:lnTo>
                  <a:lnTo>
                    <a:pt x="12161" y="9911"/>
                  </a:lnTo>
                  <a:lnTo>
                    <a:pt x="11526" y="9720"/>
                  </a:lnTo>
                  <a:lnTo>
                    <a:pt x="11889" y="9148"/>
                  </a:lnTo>
                  <a:lnTo>
                    <a:pt x="10165" y="10101"/>
                  </a:lnTo>
                  <a:lnTo>
                    <a:pt x="9983" y="9148"/>
                  </a:lnTo>
                  <a:lnTo>
                    <a:pt x="10800" y="8831"/>
                  </a:lnTo>
                  <a:lnTo>
                    <a:pt x="9439" y="7878"/>
                  </a:lnTo>
                  <a:lnTo>
                    <a:pt x="9303" y="7115"/>
                  </a:lnTo>
                  <a:lnTo>
                    <a:pt x="8123" y="6544"/>
                  </a:lnTo>
                  <a:lnTo>
                    <a:pt x="8531" y="7687"/>
                  </a:lnTo>
                  <a:lnTo>
                    <a:pt x="6217" y="7306"/>
                  </a:lnTo>
                  <a:lnTo>
                    <a:pt x="6897" y="8068"/>
                  </a:lnTo>
                  <a:lnTo>
                    <a:pt x="1407" y="6925"/>
                  </a:lnTo>
                  <a:lnTo>
                    <a:pt x="454" y="5400"/>
                  </a:lnTo>
                  <a:lnTo>
                    <a:pt x="2178" y="5591"/>
                  </a:lnTo>
                  <a:lnTo>
                    <a:pt x="0" y="489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3" name="Freeform 85"/>
            <p:cNvSpPr/>
            <p:nvPr/>
          </p:nvSpPr>
          <p:spPr>
            <a:xfrm>
              <a:off x="1362477" y="424591"/>
              <a:ext cx="498092" cy="40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69"/>
                  </a:moveTo>
                  <a:lnTo>
                    <a:pt x="179" y="2435"/>
                  </a:lnTo>
                  <a:lnTo>
                    <a:pt x="1120" y="749"/>
                  </a:lnTo>
                  <a:lnTo>
                    <a:pt x="2599" y="0"/>
                  </a:lnTo>
                  <a:lnTo>
                    <a:pt x="3809" y="187"/>
                  </a:lnTo>
                  <a:lnTo>
                    <a:pt x="2599" y="2435"/>
                  </a:lnTo>
                  <a:lnTo>
                    <a:pt x="2868" y="3746"/>
                  </a:lnTo>
                  <a:lnTo>
                    <a:pt x="3809" y="5057"/>
                  </a:lnTo>
                  <a:lnTo>
                    <a:pt x="2599" y="5618"/>
                  </a:lnTo>
                  <a:lnTo>
                    <a:pt x="3944" y="5431"/>
                  </a:lnTo>
                  <a:lnTo>
                    <a:pt x="3944" y="4495"/>
                  </a:lnTo>
                  <a:lnTo>
                    <a:pt x="3137" y="3558"/>
                  </a:lnTo>
                  <a:lnTo>
                    <a:pt x="3944" y="2809"/>
                  </a:lnTo>
                  <a:lnTo>
                    <a:pt x="3271" y="1873"/>
                  </a:lnTo>
                  <a:lnTo>
                    <a:pt x="4616" y="2247"/>
                  </a:lnTo>
                  <a:lnTo>
                    <a:pt x="3406" y="1686"/>
                  </a:lnTo>
                  <a:lnTo>
                    <a:pt x="4750" y="1686"/>
                  </a:lnTo>
                  <a:lnTo>
                    <a:pt x="3809" y="936"/>
                  </a:lnTo>
                  <a:lnTo>
                    <a:pt x="4885" y="936"/>
                  </a:lnTo>
                  <a:lnTo>
                    <a:pt x="5557" y="187"/>
                  </a:lnTo>
                  <a:lnTo>
                    <a:pt x="6498" y="187"/>
                  </a:lnTo>
                  <a:lnTo>
                    <a:pt x="6498" y="1311"/>
                  </a:lnTo>
                  <a:lnTo>
                    <a:pt x="7170" y="1686"/>
                  </a:lnTo>
                  <a:lnTo>
                    <a:pt x="6901" y="3746"/>
                  </a:lnTo>
                  <a:lnTo>
                    <a:pt x="7708" y="2622"/>
                  </a:lnTo>
                  <a:lnTo>
                    <a:pt x="8246" y="3184"/>
                  </a:lnTo>
                  <a:lnTo>
                    <a:pt x="9321" y="2247"/>
                  </a:lnTo>
                  <a:lnTo>
                    <a:pt x="11248" y="2622"/>
                  </a:lnTo>
                  <a:lnTo>
                    <a:pt x="11876" y="3746"/>
                  </a:lnTo>
                  <a:lnTo>
                    <a:pt x="11338" y="4308"/>
                  </a:lnTo>
                  <a:lnTo>
                    <a:pt x="12593" y="4120"/>
                  </a:lnTo>
                  <a:lnTo>
                    <a:pt x="12055" y="4682"/>
                  </a:lnTo>
                  <a:lnTo>
                    <a:pt x="12817" y="5057"/>
                  </a:lnTo>
                  <a:lnTo>
                    <a:pt x="13354" y="4308"/>
                  </a:lnTo>
                  <a:lnTo>
                    <a:pt x="14027" y="4682"/>
                  </a:lnTo>
                  <a:lnTo>
                    <a:pt x="14161" y="5244"/>
                  </a:lnTo>
                  <a:lnTo>
                    <a:pt x="13623" y="5431"/>
                  </a:lnTo>
                  <a:lnTo>
                    <a:pt x="14699" y="5431"/>
                  </a:lnTo>
                  <a:lnTo>
                    <a:pt x="14564" y="6180"/>
                  </a:lnTo>
                  <a:lnTo>
                    <a:pt x="15237" y="5806"/>
                  </a:lnTo>
                  <a:lnTo>
                    <a:pt x="14878" y="6368"/>
                  </a:lnTo>
                  <a:lnTo>
                    <a:pt x="16312" y="6368"/>
                  </a:lnTo>
                  <a:lnTo>
                    <a:pt x="15505" y="7304"/>
                  </a:lnTo>
                  <a:lnTo>
                    <a:pt x="16222" y="7304"/>
                  </a:lnTo>
                  <a:lnTo>
                    <a:pt x="15954" y="7679"/>
                  </a:lnTo>
                  <a:lnTo>
                    <a:pt x="16581" y="7117"/>
                  </a:lnTo>
                  <a:lnTo>
                    <a:pt x="17298" y="7679"/>
                  </a:lnTo>
                  <a:lnTo>
                    <a:pt x="16043" y="8240"/>
                  </a:lnTo>
                  <a:lnTo>
                    <a:pt x="17836" y="8802"/>
                  </a:lnTo>
                  <a:lnTo>
                    <a:pt x="16222" y="8990"/>
                  </a:lnTo>
                  <a:lnTo>
                    <a:pt x="17029" y="9364"/>
                  </a:lnTo>
                  <a:lnTo>
                    <a:pt x="16312" y="10113"/>
                  </a:lnTo>
                  <a:lnTo>
                    <a:pt x="18194" y="11237"/>
                  </a:lnTo>
                  <a:lnTo>
                    <a:pt x="19001" y="11050"/>
                  </a:lnTo>
                  <a:lnTo>
                    <a:pt x="19583" y="12798"/>
                  </a:lnTo>
                  <a:lnTo>
                    <a:pt x="20390" y="12548"/>
                  </a:lnTo>
                  <a:lnTo>
                    <a:pt x="20256" y="13172"/>
                  </a:lnTo>
                  <a:lnTo>
                    <a:pt x="21600" y="13547"/>
                  </a:lnTo>
                  <a:lnTo>
                    <a:pt x="21466" y="14296"/>
                  </a:lnTo>
                  <a:lnTo>
                    <a:pt x="20793" y="14046"/>
                  </a:lnTo>
                  <a:lnTo>
                    <a:pt x="21197" y="14671"/>
                  </a:lnTo>
                  <a:lnTo>
                    <a:pt x="20793" y="15545"/>
                  </a:lnTo>
                  <a:lnTo>
                    <a:pt x="20121" y="15045"/>
                  </a:lnTo>
                  <a:lnTo>
                    <a:pt x="19987" y="16543"/>
                  </a:lnTo>
                  <a:lnTo>
                    <a:pt x="17567" y="13921"/>
                  </a:lnTo>
                  <a:lnTo>
                    <a:pt x="16581" y="14046"/>
                  </a:lnTo>
                  <a:lnTo>
                    <a:pt x="17388" y="14795"/>
                  </a:lnTo>
                  <a:lnTo>
                    <a:pt x="16850" y="15545"/>
                  </a:lnTo>
                  <a:lnTo>
                    <a:pt x="17298" y="15420"/>
                  </a:lnTo>
                  <a:lnTo>
                    <a:pt x="17656" y="16668"/>
                  </a:lnTo>
                  <a:lnTo>
                    <a:pt x="19001" y="17043"/>
                  </a:lnTo>
                  <a:lnTo>
                    <a:pt x="18911" y="17792"/>
                  </a:lnTo>
                  <a:lnTo>
                    <a:pt x="19449" y="18791"/>
                  </a:lnTo>
                  <a:lnTo>
                    <a:pt x="19180" y="20476"/>
                  </a:lnTo>
                  <a:lnTo>
                    <a:pt x="15954" y="18541"/>
                  </a:lnTo>
                  <a:lnTo>
                    <a:pt x="18194" y="21600"/>
                  </a:lnTo>
                  <a:lnTo>
                    <a:pt x="14161" y="19727"/>
                  </a:lnTo>
                  <a:lnTo>
                    <a:pt x="13623" y="18916"/>
                  </a:lnTo>
                  <a:lnTo>
                    <a:pt x="14161" y="18791"/>
                  </a:lnTo>
                  <a:lnTo>
                    <a:pt x="12951" y="18166"/>
                  </a:lnTo>
                  <a:lnTo>
                    <a:pt x="12593" y="17043"/>
                  </a:lnTo>
                  <a:lnTo>
                    <a:pt x="11607" y="16668"/>
                  </a:lnTo>
                  <a:lnTo>
                    <a:pt x="11607" y="17417"/>
                  </a:lnTo>
                  <a:lnTo>
                    <a:pt x="10979" y="17043"/>
                  </a:lnTo>
                  <a:lnTo>
                    <a:pt x="9993" y="17667"/>
                  </a:lnTo>
                  <a:lnTo>
                    <a:pt x="9052" y="17043"/>
                  </a:lnTo>
                  <a:lnTo>
                    <a:pt x="9590" y="15794"/>
                  </a:lnTo>
                  <a:lnTo>
                    <a:pt x="12593" y="15794"/>
                  </a:lnTo>
                  <a:lnTo>
                    <a:pt x="11786" y="14421"/>
                  </a:lnTo>
                  <a:lnTo>
                    <a:pt x="13354" y="12548"/>
                  </a:lnTo>
                  <a:lnTo>
                    <a:pt x="12144" y="9926"/>
                  </a:lnTo>
                  <a:lnTo>
                    <a:pt x="11517" y="9739"/>
                  </a:lnTo>
                  <a:lnTo>
                    <a:pt x="11876" y="9177"/>
                  </a:lnTo>
                  <a:lnTo>
                    <a:pt x="10173" y="10113"/>
                  </a:lnTo>
                  <a:lnTo>
                    <a:pt x="9993" y="9177"/>
                  </a:lnTo>
                  <a:lnTo>
                    <a:pt x="10800" y="8802"/>
                  </a:lnTo>
                  <a:lnTo>
                    <a:pt x="9456" y="7866"/>
                  </a:lnTo>
                  <a:lnTo>
                    <a:pt x="9321" y="7117"/>
                  </a:lnTo>
                  <a:lnTo>
                    <a:pt x="8111" y="6555"/>
                  </a:lnTo>
                  <a:lnTo>
                    <a:pt x="8515" y="7679"/>
                  </a:lnTo>
                  <a:lnTo>
                    <a:pt x="6229" y="7304"/>
                  </a:lnTo>
                  <a:lnTo>
                    <a:pt x="6901" y="8053"/>
                  </a:lnTo>
                  <a:lnTo>
                    <a:pt x="1389" y="6929"/>
                  </a:lnTo>
                  <a:lnTo>
                    <a:pt x="448" y="5431"/>
                  </a:lnTo>
                  <a:lnTo>
                    <a:pt x="2196" y="5618"/>
                  </a:lnTo>
                  <a:lnTo>
                    <a:pt x="0" y="48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4" name="Freeform 86"/>
            <p:cNvSpPr/>
            <p:nvPr/>
          </p:nvSpPr>
          <p:spPr>
            <a:xfrm>
              <a:off x="1412389" y="702581"/>
              <a:ext cx="110911" cy="8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06"/>
                  </a:moveTo>
                  <a:lnTo>
                    <a:pt x="3497" y="13577"/>
                  </a:lnTo>
                  <a:lnTo>
                    <a:pt x="5349" y="0"/>
                  </a:lnTo>
                  <a:lnTo>
                    <a:pt x="6994" y="5246"/>
                  </a:lnTo>
                  <a:lnTo>
                    <a:pt x="12343" y="6171"/>
                  </a:lnTo>
                  <a:lnTo>
                    <a:pt x="21600" y="16354"/>
                  </a:lnTo>
                  <a:lnTo>
                    <a:pt x="20366" y="18823"/>
                  </a:lnTo>
                  <a:lnTo>
                    <a:pt x="11726" y="13577"/>
                  </a:lnTo>
                  <a:lnTo>
                    <a:pt x="6377" y="21600"/>
                  </a:lnTo>
                  <a:lnTo>
                    <a:pt x="5349" y="16354"/>
                  </a:lnTo>
                  <a:lnTo>
                    <a:pt x="0" y="182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5" name="Freeform 87"/>
            <p:cNvSpPr/>
            <p:nvPr/>
          </p:nvSpPr>
          <p:spPr>
            <a:xfrm>
              <a:off x="1412389" y="702581"/>
              <a:ext cx="114978" cy="8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189"/>
                  </a:moveTo>
                  <a:lnTo>
                    <a:pt x="3503" y="13642"/>
                  </a:lnTo>
                  <a:lnTo>
                    <a:pt x="5254" y="0"/>
                  </a:lnTo>
                  <a:lnTo>
                    <a:pt x="7005" y="5116"/>
                  </a:lnTo>
                  <a:lnTo>
                    <a:pt x="12259" y="6253"/>
                  </a:lnTo>
                  <a:lnTo>
                    <a:pt x="21600" y="16484"/>
                  </a:lnTo>
                  <a:lnTo>
                    <a:pt x="20432" y="18758"/>
                  </a:lnTo>
                  <a:lnTo>
                    <a:pt x="11676" y="13642"/>
                  </a:lnTo>
                  <a:lnTo>
                    <a:pt x="6422" y="21600"/>
                  </a:lnTo>
                  <a:lnTo>
                    <a:pt x="5254" y="16484"/>
                  </a:lnTo>
                  <a:lnTo>
                    <a:pt x="0" y="1818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6" name="Freeform 88"/>
            <p:cNvSpPr/>
            <p:nvPr/>
          </p:nvSpPr>
          <p:spPr>
            <a:xfrm>
              <a:off x="1902071" y="1091214"/>
              <a:ext cx="104201" cy="12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69"/>
                  </a:moveTo>
                  <a:lnTo>
                    <a:pt x="9106" y="1234"/>
                  </a:lnTo>
                  <a:lnTo>
                    <a:pt x="12071" y="0"/>
                  </a:lnTo>
                  <a:lnTo>
                    <a:pt x="8471" y="9051"/>
                  </a:lnTo>
                  <a:lnTo>
                    <a:pt x="10800" y="6994"/>
                  </a:lnTo>
                  <a:lnTo>
                    <a:pt x="13129" y="10080"/>
                  </a:lnTo>
                  <a:lnTo>
                    <a:pt x="19271" y="10080"/>
                  </a:lnTo>
                  <a:lnTo>
                    <a:pt x="17365" y="13371"/>
                  </a:lnTo>
                  <a:lnTo>
                    <a:pt x="20329" y="13371"/>
                  </a:lnTo>
                  <a:lnTo>
                    <a:pt x="18635" y="16251"/>
                  </a:lnTo>
                  <a:lnTo>
                    <a:pt x="20965" y="14606"/>
                  </a:lnTo>
                  <a:lnTo>
                    <a:pt x="21600" y="17486"/>
                  </a:lnTo>
                  <a:lnTo>
                    <a:pt x="19271" y="21600"/>
                  </a:lnTo>
                  <a:lnTo>
                    <a:pt x="19271" y="18926"/>
                  </a:lnTo>
                  <a:lnTo>
                    <a:pt x="17365" y="20366"/>
                  </a:lnTo>
                  <a:lnTo>
                    <a:pt x="17365" y="15840"/>
                  </a:lnTo>
                  <a:lnTo>
                    <a:pt x="12071" y="20366"/>
                  </a:lnTo>
                  <a:lnTo>
                    <a:pt x="15035" y="17486"/>
                  </a:lnTo>
                  <a:lnTo>
                    <a:pt x="10165" y="17486"/>
                  </a:lnTo>
                  <a:lnTo>
                    <a:pt x="11435" y="16251"/>
                  </a:lnTo>
                  <a:lnTo>
                    <a:pt x="0" y="168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7" name="Freeform 89"/>
            <p:cNvSpPr/>
            <p:nvPr/>
          </p:nvSpPr>
          <p:spPr>
            <a:xfrm>
              <a:off x="1902071" y="1089831"/>
              <a:ext cx="110940" cy="13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30"/>
                  </a:moveTo>
                  <a:lnTo>
                    <a:pt x="9000" y="1168"/>
                  </a:lnTo>
                  <a:lnTo>
                    <a:pt x="12000" y="0"/>
                  </a:lnTo>
                  <a:lnTo>
                    <a:pt x="8400" y="8951"/>
                  </a:lnTo>
                  <a:lnTo>
                    <a:pt x="10800" y="7005"/>
                  </a:lnTo>
                  <a:lnTo>
                    <a:pt x="13200" y="10119"/>
                  </a:lnTo>
                  <a:lnTo>
                    <a:pt x="19200" y="10119"/>
                  </a:lnTo>
                  <a:lnTo>
                    <a:pt x="17400" y="13427"/>
                  </a:lnTo>
                  <a:lnTo>
                    <a:pt x="20400" y="13427"/>
                  </a:lnTo>
                  <a:lnTo>
                    <a:pt x="18600" y="16346"/>
                  </a:lnTo>
                  <a:lnTo>
                    <a:pt x="21000" y="14595"/>
                  </a:lnTo>
                  <a:lnTo>
                    <a:pt x="21600" y="17514"/>
                  </a:lnTo>
                  <a:lnTo>
                    <a:pt x="19200" y="21600"/>
                  </a:lnTo>
                  <a:lnTo>
                    <a:pt x="19200" y="18876"/>
                  </a:lnTo>
                  <a:lnTo>
                    <a:pt x="17400" y="20432"/>
                  </a:lnTo>
                  <a:lnTo>
                    <a:pt x="17400" y="15762"/>
                  </a:lnTo>
                  <a:lnTo>
                    <a:pt x="12000" y="20432"/>
                  </a:lnTo>
                  <a:lnTo>
                    <a:pt x="15000" y="17514"/>
                  </a:lnTo>
                  <a:lnTo>
                    <a:pt x="10200" y="17514"/>
                  </a:lnTo>
                  <a:lnTo>
                    <a:pt x="11400" y="16346"/>
                  </a:lnTo>
                  <a:lnTo>
                    <a:pt x="0" y="1693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8" name="Freeform 90"/>
            <p:cNvSpPr/>
            <p:nvPr/>
          </p:nvSpPr>
          <p:spPr>
            <a:xfrm>
              <a:off x="3189005" y="1934865"/>
              <a:ext cx="216159" cy="15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90"/>
                  </a:moveTo>
                  <a:lnTo>
                    <a:pt x="1234" y="9744"/>
                  </a:lnTo>
                  <a:lnTo>
                    <a:pt x="6583" y="8445"/>
                  </a:lnTo>
                  <a:lnTo>
                    <a:pt x="7200" y="5522"/>
                  </a:lnTo>
                  <a:lnTo>
                    <a:pt x="9874" y="5197"/>
                  </a:lnTo>
                  <a:lnTo>
                    <a:pt x="13783" y="0"/>
                  </a:lnTo>
                  <a:lnTo>
                    <a:pt x="15017" y="5522"/>
                  </a:lnTo>
                  <a:lnTo>
                    <a:pt x="18000" y="8445"/>
                  </a:lnTo>
                  <a:lnTo>
                    <a:pt x="21600" y="16078"/>
                  </a:lnTo>
                  <a:lnTo>
                    <a:pt x="11726" y="17865"/>
                  </a:lnTo>
                  <a:lnTo>
                    <a:pt x="8126" y="16078"/>
                  </a:lnTo>
                  <a:lnTo>
                    <a:pt x="6583" y="19814"/>
                  </a:lnTo>
                  <a:lnTo>
                    <a:pt x="4217" y="19814"/>
                  </a:lnTo>
                  <a:lnTo>
                    <a:pt x="2366" y="21600"/>
                  </a:lnTo>
                  <a:lnTo>
                    <a:pt x="0" y="1689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59" name="Freeform 91"/>
            <p:cNvSpPr/>
            <p:nvPr/>
          </p:nvSpPr>
          <p:spPr>
            <a:xfrm>
              <a:off x="3189005" y="1934865"/>
              <a:ext cx="222901" cy="16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38"/>
                  </a:moveTo>
                  <a:lnTo>
                    <a:pt x="1200" y="9790"/>
                  </a:lnTo>
                  <a:lnTo>
                    <a:pt x="6600" y="8391"/>
                  </a:lnTo>
                  <a:lnTo>
                    <a:pt x="7200" y="5594"/>
                  </a:lnTo>
                  <a:lnTo>
                    <a:pt x="9900" y="5128"/>
                  </a:lnTo>
                  <a:lnTo>
                    <a:pt x="13800" y="0"/>
                  </a:lnTo>
                  <a:lnTo>
                    <a:pt x="15000" y="5594"/>
                  </a:lnTo>
                  <a:lnTo>
                    <a:pt x="18000" y="8391"/>
                  </a:lnTo>
                  <a:lnTo>
                    <a:pt x="21600" y="16006"/>
                  </a:lnTo>
                  <a:lnTo>
                    <a:pt x="11700" y="17871"/>
                  </a:lnTo>
                  <a:lnTo>
                    <a:pt x="8100" y="16006"/>
                  </a:lnTo>
                  <a:lnTo>
                    <a:pt x="6600" y="19735"/>
                  </a:lnTo>
                  <a:lnTo>
                    <a:pt x="4200" y="19735"/>
                  </a:lnTo>
                  <a:lnTo>
                    <a:pt x="2400" y="21600"/>
                  </a:lnTo>
                  <a:lnTo>
                    <a:pt x="0" y="169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0" name="Freeform 92"/>
            <p:cNvSpPr/>
            <p:nvPr/>
          </p:nvSpPr>
          <p:spPr>
            <a:xfrm>
              <a:off x="4324852" y="1965292"/>
              <a:ext cx="24646" cy="6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20" y="21600"/>
                  </a:lnTo>
                  <a:lnTo>
                    <a:pt x="21600" y="17432"/>
                  </a:lnTo>
                  <a:lnTo>
                    <a:pt x="11232" y="416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1" name="Freeform 93"/>
            <p:cNvSpPr/>
            <p:nvPr/>
          </p:nvSpPr>
          <p:spPr>
            <a:xfrm>
              <a:off x="4324852" y="1965292"/>
              <a:ext cx="32672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81" y="21600"/>
                  </a:lnTo>
                  <a:lnTo>
                    <a:pt x="21600" y="17486"/>
                  </a:lnTo>
                  <a:lnTo>
                    <a:pt x="11148" y="411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2" name="Freeform 94"/>
            <p:cNvSpPr/>
            <p:nvPr/>
          </p:nvSpPr>
          <p:spPr>
            <a:xfrm>
              <a:off x="3167421" y="1695600"/>
              <a:ext cx="179738" cy="31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78"/>
                  </a:moveTo>
                  <a:lnTo>
                    <a:pt x="3333" y="13267"/>
                  </a:lnTo>
                  <a:lnTo>
                    <a:pt x="2592" y="14481"/>
                  </a:lnTo>
                  <a:lnTo>
                    <a:pt x="4073" y="18040"/>
                  </a:lnTo>
                  <a:lnTo>
                    <a:pt x="1234" y="18769"/>
                  </a:lnTo>
                  <a:lnTo>
                    <a:pt x="4073" y="21600"/>
                  </a:lnTo>
                  <a:lnTo>
                    <a:pt x="10491" y="20872"/>
                  </a:lnTo>
                  <a:lnTo>
                    <a:pt x="11232" y="19497"/>
                  </a:lnTo>
                  <a:lnTo>
                    <a:pt x="14441" y="19254"/>
                  </a:lnTo>
                  <a:lnTo>
                    <a:pt x="19131" y="16584"/>
                  </a:lnTo>
                  <a:lnTo>
                    <a:pt x="17280" y="14238"/>
                  </a:lnTo>
                  <a:lnTo>
                    <a:pt x="19502" y="10436"/>
                  </a:lnTo>
                  <a:lnTo>
                    <a:pt x="21600" y="10436"/>
                  </a:lnTo>
                  <a:lnTo>
                    <a:pt x="21600" y="5258"/>
                  </a:lnTo>
                  <a:lnTo>
                    <a:pt x="5431" y="0"/>
                  </a:lnTo>
                  <a:lnTo>
                    <a:pt x="3333" y="162"/>
                  </a:lnTo>
                  <a:lnTo>
                    <a:pt x="3333" y="2346"/>
                  </a:lnTo>
                  <a:lnTo>
                    <a:pt x="5431" y="4045"/>
                  </a:lnTo>
                  <a:lnTo>
                    <a:pt x="4073" y="8818"/>
                  </a:lnTo>
                  <a:lnTo>
                    <a:pt x="0" y="123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3" name="Freeform 95"/>
            <p:cNvSpPr/>
            <p:nvPr/>
          </p:nvSpPr>
          <p:spPr>
            <a:xfrm>
              <a:off x="3167421" y="1695600"/>
              <a:ext cx="185139" cy="31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3341" y="13292"/>
                  </a:lnTo>
                  <a:lnTo>
                    <a:pt x="2625" y="14479"/>
                  </a:lnTo>
                  <a:lnTo>
                    <a:pt x="4057" y="18040"/>
                  </a:lnTo>
                  <a:lnTo>
                    <a:pt x="1193" y="18752"/>
                  </a:lnTo>
                  <a:lnTo>
                    <a:pt x="4057" y="21600"/>
                  </a:lnTo>
                  <a:lnTo>
                    <a:pt x="10502" y="20888"/>
                  </a:lnTo>
                  <a:lnTo>
                    <a:pt x="11218" y="19464"/>
                  </a:lnTo>
                  <a:lnTo>
                    <a:pt x="14440" y="19226"/>
                  </a:lnTo>
                  <a:lnTo>
                    <a:pt x="19094" y="16615"/>
                  </a:lnTo>
                  <a:lnTo>
                    <a:pt x="17304" y="14242"/>
                  </a:lnTo>
                  <a:lnTo>
                    <a:pt x="19452" y="10444"/>
                  </a:lnTo>
                  <a:lnTo>
                    <a:pt x="21600" y="10444"/>
                  </a:lnTo>
                  <a:lnTo>
                    <a:pt x="21600" y="5222"/>
                  </a:lnTo>
                  <a:lnTo>
                    <a:pt x="5490" y="0"/>
                  </a:lnTo>
                  <a:lnTo>
                    <a:pt x="3341" y="158"/>
                  </a:lnTo>
                  <a:lnTo>
                    <a:pt x="3341" y="2374"/>
                  </a:lnTo>
                  <a:lnTo>
                    <a:pt x="5490" y="4035"/>
                  </a:lnTo>
                  <a:lnTo>
                    <a:pt x="4057" y="8782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4" name="Freeform 96"/>
            <p:cNvSpPr/>
            <p:nvPr/>
          </p:nvSpPr>
          <p:spPr>
            <a:xfrm>
              <a:off x="1617435" y="2429991"/>
              <a:ext cx="137910" cy="82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36"/>
                  </a:moveTo>
                  <a:lnTo>
                    <a:pt x="1624" y="16261"/>
                  </a:lnTo>
                  <a:lnTo>
                    <a:pt x="4385" y="16630"/>
                  </a:lnTo>
                  <a:lnTo>
                    <a:pt x="7471" y="15556"/>
                  </a:lnTo>
                  <a:lnTo>
                    <a:pt x="6009" y="15126"/>
                  </a:lnTo>
                  <a:lnTo>
                    <a:pt x="8445" y="13623"/>
                  </a:lnTo>
                  <a:lnTo>
                    <a:pt x="4385" y="13439"/>
                  </a:lnTo>
                  <a:lnTo>
                    <a:pt x="5359" y="10984"/>
                  </a:lnTo>
                  <a:lnTo>
                    <a:pt x="10232" y="8438"/>
                  </a:lnTo>
                  <a:lnTo>
                    <a:pt x="9744" y="6320"/>
                  </a:lnTo>
                  <a:lnTo>
                    <a:pt x="14129" y="2178"/>
                  </a:lnTo>
                  <a:lnTo>
                    <a:pt x="13155" y="276"/>
                  </a:lnTo>
                  <a:lnTo>
                    <a:pt x="15429" y="0"/>
                  </a:lnTo>
                  <a:lnTo>
                    <a:pt x="17865" y="920"/>
                  </a:lnTo>
                  <a:lnTo>
                    <a:pt x="19814" y="2853"/>
                  </a:lnTo>
                  <a:lnTo>
                    <a:pt x="21600" y="2853"/>
                  </a:lnTo>
                  <a:lnTo>
                    <a:pt x="21600" y="3467"/>
                  </a:lnTo>
                  <a:lnTo>
                    <a:pt x="18189" y="3774"/>
                  </a:lnTo>
                  <a:lnTo>
                    <a:pt x="18189" y="5062"/>
                  </a:lnTo>
                  <a:lnTo>
                    <a:pt x="15429" y="5645"/>
                  </a:lnTo>
                  <a:lnTo>
                    <a:pt x="13155" y="7517"/>
                  </a:lnTo>
                  <a:lnTo>
                    <a:pt x="14454" y="9143"/>
                  </a:lnTo>
                  <a:lnTo>
                    <a:pt x="11206" y="10616"/>
                  </a:lnTo>
                  <a:lnTo>
                    <a:pt x="8932" y="14206"/>
                  </a:lnTo>
                  <a:lnTo>
                    <a:pt x="10719" y="15556"/>
                  </a:lnTo>
                  <a:lnTo>
                    <a:pt x="8932" y="15678"/>
                  </a:lnTo>
                  <a:lnTo>
                    <a:pt x="9744" y="16752"/>
                  </a:lnTo>
                  <a:lnTo>
                    <a:pt x="5522" y="19053"/>
                  </a:lnTo>
                  <a:lnTo>
                    <a:pt x="6009" y="19514"/>
                  </a:lnTo>
                  <a:lnTo>
                    <a:pt x="7958" y="19422"/>
                  </a:lnTo>
                  <a:lnTo>
                    <a:pt x="8932" y="20311"/>
                  </a:lnTo>
                  <a:lnTo>
                    <a:pt x="18189" y="20495"/>
                  </a:lnTo>
                  <a:lnTo>
                    <a:pt x="12180" y="20772"/>
                  </a:lnTo>
                  <a:lnTo>
                    <a:pt x="11206" y="21600"/>
                  </a:lnTo>
                  <a:lnTo>
                    <a:pt x="8445" y="21416"/>
                  </a:lnTo>
                  <a:lnTo>
                    <a:pt x="11206" y="20864"/>
                  </a:lnTo>
                  <a:lnTo>
                    <a:pt x="6983" y="20680"/>
                  </a:lnTo>
                  <a:lnTo>
                    <a:pt x="6496" y="20035"/>
                  </a:lnTo>
                  <a:lnTo>
                    <a:pt x="5522" y="20311"/>
                  </a:lnTo>
                  <a:lnTo>
                    <a:pt x="3411" y="19698"/>
                  </a:lnTo>
                  <a:lnTo>
                    <a:pt x="4385" y="19422"/>
                  </a:lnTo>
                  <a:lnTo>
                    <a:pt x="2436" y="19053"/>
                  </a:lnTo>
                  <a:lnTo>
                    <a:pt x="4385" y="18685"/>
                  </a:lnTo>
                  <a:lnTo>
                    <a:pt x="2436" y="17581"/>
                  </a:lnTo>
                  <a:lnTo>
                    <a:pt x="5522" y="17765"/>
                  </a:lnTo>
                  <a:lnTo>
                    <a:pt x="2436" y="17305"/>
                  </a:lnTo>
                  <a:lnTo>
                    <a:pt x="3411" y="16752"/>
                  </a:lnTo>
                  <a:lnTo>
                    <a:pt x="0" y="169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5" name="Freeform 97"/>
            <p:cNvSpPr/>
            <p:nvPr/>
          </p:nvSpPr>
          <p:spPr>
            <a:xfrm>
              <a:off x="1617435" y="2429991"/>
              <a:ext cx="144651" cy="8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45"/>
                  </a:moveTo>
                  <a:lnTo>
                    <a:pt x="1554" y="16276"/>
                  </a:lnTo>
                  <a:lnTo>
                    <a:pt x="4351" y="16641"/>
                  </a:lnTo>
                  <a:lnTo>
                    <a:pt x="7459" y="15546"/>
                  </a:lnTo>
                  <a:lnTo>
                    <a:pt x="6060" y="15120"/>
                  </a:lnTo>
                  <a:lnTo>
                    <a:pt x="8391" y="13629"/>
                  </a:lnTo>
                  <a:lnTo>
                    <a:pt x="4351" y="13447"/>
                  </a:lnTo>
                  <a:lnTo>
                    <a:pt x="5283" y="10983"/>
                  </a:lnTo>
                  <a:lnTo>
                    <a:pt x="10256" y="8427"/>
                  </a:lnTo>
                  <a:lnTo>
                    <a:pt x="9790" y="6328"/>
                  </a:lnTo>
                  <a:lnTo>
                    <a:pt x="14141" y="2190"/>
                  </a:lnTo>
                  <a:lnTo>
                    <a:pt x="13209" y="274"/>
                  </a:lnTo>
                  <a:lnTo>
                    <a:pt x="15384" y="0"/>
                  </a:lnTo>
                  <a:lnTo>
                    <a:pt x="17871" y="913"/>
                  </a:lnTo>
                  <a:lnTo>
                    <a:pt x="19735" y="2860"/>
                  </a:lnTo>
                  <a:lnTo>
                    <a:pt x="21600" y="2860"/>
                  </a:lnTo>
                  <a:lnTo>
                    <a:pt x="21600" y="3468"/>
                  </a:lnTo>
                  <a:lnTo>
                    <a:pt x="18181" y="3772"/>
                  </a:lnTo>
                  <a:lnTo>
                    <a:pt x="18181" y="5050"/>
                  </a:lnTo>
                  <a:lnTo>
                    <a:pt x="15384" y="5659"/>
                  </a:lnTo>
                  <a:lnTo>
                    <a:pt x="13209" y="7514"/>
                  </a:lnTo>
                  <a:lnTo>
                    <a:pt x="14452" y="9157"/>
                  </a:lnTo>
                  <a:lnTo>
                    <a:pt x="11188" y="10617"/>
                  </a:lnTo>
                  <a:lnTo>
                    <a:pt x="8858" y="14207"/>
                  </a:lnTo>
                  <a:lnTo>
                    <a:pt x="10722" y="15546"/>
                  </a:lnTo>
                  <a:lnTo>
                    <a:pt x="8858" y="15668"/>
                  </a:lnTo>
                  <a:lnTo>
                    <a:pt x="9790" y="16763"/>
                  </a:lnTo>
                  <a:lnTo>
                    <a:pt x="5594" y="19045"/>
                  </a:lnTo>
                  <a:lnTo>
                    <a:pt x="6060" y="19501"/>
                  </a:lnTo>
                  <a:lnTo>
                    <a:pt x="7925" y="19410"/>
                  </a:lnTo>
                  <a:lnTo>
                    <a:pt x="8858" y="20322"/>
                  </a:lnTo>
                  <a:lnTo>
                    <a:pt x="18181" y="20505"/>
                  </a:lnTo>
                  <a:lnTo>
                    <a:pt x="12121" y="20779"/>
                  </a:lnTo>
                  <a:lnTo>
                    <a:pt x="11188" y="21600"/>
                  </a:lnTo>
                  <a:lnTo>
                    <a:pt x="8391" y="21417"/>
                  </a:lnTo>
                  <a:lnTo>
                    <a:pt x="11188" y="20870"/>
                  </a:lnTo>
                  <a:lnTo>
                    <a:pt x="6993" y="20687"/>
                  </a:lnTo>
                  <a:lnTo>
                    <a:pt x="6527" y="20048"/>
                  </a:lnTo>
                  <a:lnTo>
                    <a:pt x="5594" y="20322"/>
                  </a:lnTo>
                  <a:lnTo>
                    <a:pt x="3419" y="19683"/>
                  </a:lnTo>
                  <a:lnTo>
                    <a:pt x="4351" y="19410"/>
                  </a:lnTo>
                  <a:lnTo>
                    <a:pt x="2486" y="19045"/>
                  </a:lnTo>
                  <a:lnTo>
                    <a:pt x="4351" y="18679"/>
                  </a:lnTo>
                  <a:lnTo>
                    <a:pt x="2486" y="17584"/>
                  </a:lnTo>
                  <a:lnTo>
                    <a:pt x="5594" y="17767"/>
                  </a:lnTo>
                  <a:lnTo>
                    <a:pt x="2486" y="17310"/>
                  </a:lnTo>
                  <a:lnTo>
                    <a:pt x="3419" y="16763"/>
                  </a:lnTo>
                  <a:lnTo>
                    <a:pt x="0" y="169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6" name="Freeform 98"/>
            <p:cNvSpPr/>
            <p:nvPr/>
          </p:nvSpPr>
          <p:spPr>
            <a:xfrm>
              <a:off x="1641717" y="3095231"/>
              <a:ext cx="19045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13500" y="0"/>
                  </a:lnTo>
                  <a:lnTo>
                    <a:pt x="21600" y="21600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7" name="Freeform 99"/>
            <p:cNvSpPr/>
            <p:nvPr/>
          </p:nvSpPr>
          <p:spPr>
            <a:xfrm>
              <a:off x="1641717" y="3100763"/>
              <a:ext cx="19045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00"/>
                  </a:moveTo>
                  <a:lnTo>
                    <a:pt x="12150" y="0"/>
                  </a:lnTo>
                  <a:lnTo>
                    <a:pt x="21600" y="21600"/>
                  </a:lnTo>
                  <a:lnTo>
                    <a:pt x="0" y="120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8" name="Freeform 100"/>
            <p:cNvSpPr/>
            <p:nvPr/>
          </p:nvSpPr>
          <p:spPr>
            <a:xfrm>
              <a:off x="1659254" y="2947246"/>
              <a:ext cx="16506" cy="6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43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177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69" name="Freeform 101"/>
            <p:cNvSpPr/>
            <p:nvPr/>
          </p:nvSpPr>
          <p:spPr>
            <a:xfrm>
              <a:off x="1659254" y="2952779"/>
              <a:ext cx="16506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88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1778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0" name="Freeform 102"/>
            <p:cNvSpPr/>
            <p:nvPr/>
          </p:nvSpPr>
          <p:spPr>
            <a:xfrm>
              <a:off x="1664650" y="3211406"/>
              <a:ext cx="17892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05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1" name="Freeform 103"/>
            <p:cNvSpPr/>
            <p:nvPr/>
          </p:nvSpPr>
          <p:spPr>
            <a:xfrm>
              <a:off x="1664650" y="3211406"/>
              <a:ext cx="246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05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2" name="Freeform 104"/>
            <p:cNvSpPr/>
            <p:nvPr/>
          </p:nvSpPr>
          <p:spPr>
            <a:xfrm>
              <a:off x="1648462" y="3180979"/>
              <a:ext cx="27318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00"/>
                  </a:moveTo>
                  <a:lnTo>
                    <a:pt x="8000" y="0"/>
                  </a:lnTo>
                  <a:lnTo>
                    <a:pt x="5600" y="8000"/>
                  </a:lnTo>
                  <a:lnTo>
                    <a:pt x="21600" y="12000"/>
                  </a:lnTo>
                  <a:lnTo>
                    <a:pt x="12000" y="21600"/>
                  </a:lnTo>
                  <a:lnTo>
                    <a:pt x="0" y="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3" name="Freeform 105"/>
            <p:cNvSpPr/>
            <p:nvPr/>
          </p:nvSpPr>
          <p:spPr>
            <a:xfrm>
              <a:off x="1648462" y="3186511"/>
              <a:ext cx="35352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4"/>
                  </a:moveTo>
                  <a:lnTo>
                    <a:pt x="7855" y="0"/>
                  </a:lnTo>
                  <a:lnTo>
                    <a:pt x="5891" y="7855"/>
                  </a:lnTo>
                  <a:lnTo>
                    <a:pt x="21600" y="11782"/>
                  </a:lnTo>
                  <a:lnTo>
                    <a:pt x="11782" y="21600"/>
                  </a:lnTo>
                  <a:lnTo>
                    <a:pt x="0" y="196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4" name="Freeform 106"/>
            <p:cNvSpPr/>
            <p:nvPr/>
          </p:nvSpPr>
          <p:spPr>
            <a:xfrm>
              <a:off x="1675441" y="3211406"/>
              <a:ext cx="1777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9450" y="0"/>
                  </a:lnTo>
                  <a:lnTo>
                    <a:pt x="21600" y="21600"/>
                  </a:lnTo>
                  <a:lnTo>
                    <a:pt x="0" y="13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5" name="Freeform 107"/>
            <p:cNvSpPr/>
            <p:nvPr/>
          </p:nvSpPr>
          <p:spPr>
            <a:xfrm>
              <a:off x="1675441" y="3211406"/>
              <a:ext cx="1777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8100" y="0"/>
                  </a:lnTo>
                  <a:lnTo>
                    <a:pt x="21600" y="21600"/>
                  </a:lnTo>
                  <a:lnTo>
                    <a:pt x="0" y="13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6" name="Freeform 108"/>
            <p:cNvSpPr/>
            <p:nvPr/>
          </p:nvSpPr>
          <p:spPr>
            <a:xfrm>
              <a:off x="1688931" y="3210023"/>
              <a:ext cx="40800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4320" y="15360"/>
                  </a:lnTo>
                  <a:lnTo>
                    <a:pt x="16200" y="17760"/>
                  </a:lnTo>
                  <a:lnTo>
                    <a:pt x="10260" y="11520"/>
                  </a:lnTo>
                  <a:lnTo>
                    <a:pt x="16200" y="9120"/>
                  </a:lnTo>
                  <a:lnTo>
                    <a:pt x="8640" y="7680"/>
                  </a:lnTo>
                  <a:lnTo>
                    <a:pt x="8640" y="144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19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7" name="Freeform 109"/>
            <p:cNvSpPr/>
            <p:nvPr/>
          </p:nvSpPr>
          <p:spPr>
            <a:xfrm>
              <a:off x="1688931" y="3216938"/>
              <a:ext cx="47532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59"/>
                  </a:moveTo>
                  <a:lnTo>
                    <a:pt x="4226" y="15247"/>
                  </a:lnTo>
                  <a:lnTo>
                    <a:pt x="15965" y="17788"/>
                  </a:lnTo>
                  <a:lnTo>
                    <a:pt x="10330" y="11435"/>
                  </a:lnTo>
                  <a:lnTo>
                    <a:pt x="15965" y="8894"/>
                  </a:lnTo>
                  <a:lnTo>
                    <a:pt x="8452" y="7624"/>
                  </a:lnTo>
                  <a:lnTo>
                    <a:pt x="8452" y="1271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190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8" name="Freeform 110"/>
            <p:cNvSpPr/>
            <p:nvPr/>
          </p:nvSpPr>
          <p:spPr>
            <a:xfrm>
              <a:off x="1713213" y="3247365"/>
              <a:ext cx="31332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000" y="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79" name="Freeform 111"/>
            <p:cNvSpPr/>
            <p:nvPr/>
          </p:nvSpPr>
          <p:spPr>
            <a:xfrm>
              <a:off x="1713213" y="3247365"/>
              <a:ext cx="38064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000" y="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382" name="Freeform 112"/>
            <p:cNvGrpSpPr/>
            <p:nvPr/>
          </p:nvGrpSpPr>
          <p:grpSpPr>
            <a:xfrm>
              <a:off x="1749636" y="3223853"/>
              <a:ext cx="16506" cy="1"/>
              <a:chOff x="0" y="0"/>
              <a:chExt cx="16505" cy="0"/>
            </a:xfrm>
          </p:grpSpPr>
          <p:sp>
            <p:nvSpPr>
              <p:cNvPr id="380" name="Çizgi"/>
              <p:cNvSpPr/>
              <p:nvPr/>
            </p:nvSpPr>
            <p:spPr>
              <a:xfrm>
                <a:off x="0" y="0"/>
                <a:ext cx="165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Çizgi"/>
              <p:cNvSpPr/>
              <p:nvPr/>
            </p:nvSpPr>
            <p:spPr>
              <a:xfrm flipH="1" flipV="1">
                <a:off x="0" y="0"/>
                <a:ext cx="16506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" name="Freeform 113"/>
            <p:cNvSpPr/>
            <p:nvPr/>
          </p:nvSpPr>
          <p:spPr>
            <a:xfrm>
              <a:off x="1749636" y="3241833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4" name="Freeform 114"/>
            <p:cNvSpPr/>
            <p:nvPr/>
          </p:nvSpPr>
          <p:spPr>
            <a:xfrm>
              <a:off x="4215584" y="1006849"/>
              <a:ext cx="1061968" cy="75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02"/>
                  </a:moveTo>
                  <a:lnTo>
                    <a:pt x="126" y="9504"/>
                  </a:lnTo>
                  <a:lnTo>
                    <a:pt x="947" y="9305"/>
                  </a:lnTo>
                  <a:lnTo>
                    <a:pt x="2274" y="8142"/>
                  </a:lnTo>
                  <a:lnTo>
                    <a:pt x="2442" y="7211"/>
                  </a:lnTo>
                  <a:lnTo>
                    <a:pt x="2189" y="6214"/>
                  </a:lnTo>
                  <a:lnTo>
                    <a:pt x="3095" y="5948"/>
                  </a:lnTo>
                  <a:lnTo>
                    <a:pt x="3284" y="4586"/>
                  </a:lnTo>
                  <a:lnTo>
                    <a:pt x="4232" y="4785"/>
                  </a:lnTo>
                  <a:lnTo>
                    <a:pt x="4295" y="3755"/>
                  </a:lnTo>
                  <a:lnTo>
                    <a:pt x="4989" y="3356"/>
                  </a:lnTo>
                  <a:lnTo>
                    <a:pt x="5305" y="4054"/>
                  </a:lnTo>
                  <a:lnTo>
                    <a:pt x="5853" y="4353"/>
                  </a:lnTo>
                  <a:lnTo>
                    <a:pt x="6042" y="5948"/>
                  </a:lnTo>
                  <a:lnTo>
                    <a:pt x="7621" y="6613"/>
                  </a:lnTo>
                  <a:lnTo>
                    <a:pt x="8337" y="7743"/>
                  </a:lnTo>
                  <a:lnTo>
                    <a:pt x="9558" y="7543"/>
                  </a:lnTo>
                  <a:lnTo>
                    <a:pt x="10947" y="8407"/>
                  </a:lnTo>
                  <a:lnTo>
                    <a:pt x="12905" y="7743"/>
                  </a:lnTo>
                  <a:lnTo>
                    <a:pt x="13474" y="6945"/>
                  </a:lnTo>
                  <a:lnTo>
                    <a:pt x="13537" y="6214"/>
                  </a:lnTo>
                  <a:lnTo>
                    <a:pt x="14105" y="6347"/>
                  </a:lnTo>
                  <a:lnTo>
                    <a:pt x="15242" y="5051"/>
                  </a:lnTo>
                  <a:lnTo>
                    <a:pt x="16211" y="4985"/>
                  </a:lnTo>
                  <a:lnTo>
                    <a:pt x="15684" y="3954"/>
                  </a:lnTo>
                  <a:lnTo>
                    <a:pt x="14800" y="4254"/>
                  </a:lnTo>
                  <a:lnTo>
                    <a:pt x="14800" y="3290"/>
                  </a:lnTo>
                  <a:lnTo>
                    <a:pt x="15116" y="2559"/>
                  </a:lnTo>
                  <a:lnTo>
                    <a:pt x="15558" y="2891"/>
                  </a:lnTo>
                  <a:lnTo>
                    <a:pt x="16126" y="2559"/>
                  </a:lnTo>
                  <a:lnTo>
                    <a:pt x="16568" y="1196"/>
                  </a:lnTo>
                  <a:lnTo>
                    <a:pt x="16358" y="731"/>
                  </a:lnTo>
                  <a:lnTo>
                    <a:pt x="17579" y="0"/>
                  </a:lnTo>
                  <a:lnTo>
                    <a:pt x="18337" y="532"/>
                  </a:lnTo>
                  <a:lnTo>
                    <a:pt x="19032" y="2891"/>
                  </a:lnTo>
                  <a:lnTo>
                    <a:pt x="20084" y="3489"/>
                  </a:lnTo>
                  <a:lnTo>
                    <a:pt x="20274" y="4254"/>
                  </a:lnTo>
                  <a:lnTo>
                    <a:pt x="21600" y="3755"/>
                  </a:lnTo>
                  <a:lnTo>
                    <a:pt x="20968" y="6015"/>
                  </a:lnTo>
                  <a:lnTo>
                    <a:pt x="20211" y="6414"/>
                  </a:lnTo>
                  <a:lnTo>
                    <a:pt x="20337" y="7211"/>
                  </a:lnTo>
                  <a:lnTo>
                    <a:pt x="20084" y="7809"/>
                  </a:lnTo>
                  <a:lnTo>
                    <a:pt x="19958" y="7543"/>
                  </a:lnTo>
                  <a:lnTo>
                    <a:pt x="19284" y="8208"/>
                  </a:lnTo>
                  <a:lnTo>
                    <a:pt x="19284" y="8540"/>
                  </a:lnTo>
                  <a:lnTo>
                    <a:pt x="18842" y="8540"/>
                  </a:lnTo>
                  <a:lnTo>
                    <a:pt x="17958" y="9604"/>
                  </a:lnTo>
                  <a:lnTo>
                    <a:pt x="16821" y="10302"/>
                  </a:lnTo>
                  <a:lnTo>
                    <a:pt x="17200" y="9205"/>
                  </a:lnTo>
                  <a:lnTo>
                    <a:pt x="16989" y="8839"/>
                  </a:lnTo>
                  <a:lnTo>
                    <a:pt x="15558" y="10102"/>
                  </a:lnTo>
                  <a:lnTo>
                    <a:pt x="15495" y="10501"/>
                  </a:lnTo>
                  <a:lnTo>
                    <a:pt x="16084" y="11298"/>
                  </a:lnTo>
                  <a:lnTo>
                    <a:pt x="16611" y="10999"/>
                  </a:lnTo>
                  <a:lnTo>
                    <a:pt x="17242" y="11199"/>
                  </a:lnTo>
                  <a:lnTo>
                    <a:pt x="16442" y="11897"/>
                  </a:lnTo>
                  <a:lnTo>
                    <a:pt x="16126" y="12761"/>
                  </a:lnTo>
                  <a:lnTo>
                    <a:pt x="17074" y="14754"/>
                  </a:lnTo>
                  <a:lnTo>
                    <a:pt x="16442" y="14555"/>
                  </a:lnTo>
                  <a:lnTo>
                    <a:pt x="17074" y="15253"/>
                  </a:lnTo>
                  <a:lnTo>
                    <a:pt x="16442" y="15751"/>
                  </a:lnTo>
                  <a:lnTo>
                    <a:pt x="17074" y="15851"/>
                  </a:lnTo>
                  <a:lnTo>
                    <a:pt x="15937" y="18908"/>
                  </a:lnTo>
                  <a:lnTo>
                    <a:pt x="15116" y="20005"/>
                  </a:lnTo>
                  <a:lnTo>
                    <a:pt x="14295" y="20204"/>
                  </a:lnTo>
                  <a:lnTo>
                    <a:pt x="14232" y="20204"/>
                  </a:lnTo>
                  <a:lnTo>
                    <a:pt x="14105" y="20071"/>
                  </a:lnTo>
                  <a:lnTo>
                    <a:pt x="13853" y="20470"/>
                  </a:lnTo>
                  <a:lnTo>
                    <a:pt x="12905" y="20902"/>
                  </a:lnTo>
                  <a:lnTo>
                    <a:pt x="12842" y="21600"/>
                  </a:lnTo>
                  <a:lnTo>
                    <a:pt x="12716" y="20670"/>
                  </a:lnTo>
                  <a:lnTo>
                    <a:pt x="12168" y="20802"/>
                  </a:lnTo>
                  <a:lnTo>
                    <a:pt x="11158" y="19872"/>
                  </a:lnTo>
                  <a:lnTo>
                    <a:pt x="10021" y="20271"/>
                  </a:lnTo>
                  <a:lnTo>
                    <a:pt x="9895" y="20271"/>
                  </a:lnTo>
                  <a:lnTo>
                    <a:pt x="9895" y="20902"/>
                  </a:lnTo>
                  <a:lnTo>
                    <a:pt x="9684" y="20670"/>
                  </a:lnTo>
                  <a:lnTo>
                    <a:pt x="9053" y="20404"/>
                  </a:lnTo>
                  <a:lnTo>
                    <a:pt x="8884" y="19307"/>
                  </a:lnTo>
                  <a:lnTo>
                    <a:pt x="8505" y="19440"/>
                  </a:lnTo>
                  <a:lnTo>
                    <a:pt x="8842" y="17712"/>
                  </a:lnTo>
                  <a:lnTo>
                    <a:pt x="8842" y="17247"/>
                  </a:lnTo>
                  <a:lnTo>
                    <a:pt x="8463" y="16914"/>
                  </a:lnTo>
                  <a:lnTo>
                    <a:pt x="8000" y="16715"/>
                  </a:lnTo>
                  <a:lnTo>
                    <a:pt x="7874" y="16050"/>
                  </a:lnTo>
                  <a:lnTo>
                    <a:pt x="6421" y="17114"/>
                  </a:lnTo>
                  <a:lnTo>
                    <a:pt x="5726" y="16848"/>
                  </a:lnTo>
                  <a:lnTo>
                    <a:pt x="5368" y="17446"/>
                  </a:lnTo>
                  <a:lnTo>
                    <a:pt x="5305" y="16914"/>
                  </a:lnTo>
                  <a:lnTo>
                    <a:pt x="5116" y="17114"/>
                  </a:lnTo>
                  <a:lnTo>
                    <a:pt x="4295" y="17114"/>
                  </a:lnTo>
                  <a:lnTo>
                    <a:pt x="3726" y="16217"/>
                  </a:lnTo>
                  <a:lnTo>
                    <a:pt x="1895" y="15253"/>
                  </a:lnTo>
                  <a:lnTo>
                    <a:pt x="1705" y="14256"/>
                  </a:lnTo>
                  <a:lnTo>
                    <a:pt x="2063" y="14156"/>
                  </a:lnTo>
                  <a:lnTo>
                    <a:pt x="1895" y="13259"/>
                  </a:lnTo>
                  <a:lnTo>
                    <a:pt x="2316" y="12395"/>
                  </a:lnTo>
                  <a:lnTo>
                    <a:pt x="2021" y="11996"/>
                  </a:lnTo>
                  <a:lnTo>
                    <a:pt x="1411" y="12495"/>
                  </a:lnTo>
                  <a:lnTo>
                    <a:pt x="316" y="11398"/>
                  </a:lnTo>
                  <a:lnTo>
                    <a:pt x="400" y="11298"/>
                  </a:lnTo>
                  <a:lnTo>
                    <a:pt x="400" y="10501"/>
                  </a:lnTo>
                  <a:lnTo>
                    <a:pt x="0" y="1020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5" name="Freeform 115"/>
            <p:cNvSpPr/>
            <p:nvPr/>
          </p:nvSpPr>
          <p:spPr>
            <a:xfrm>
              <a:off x="4215584" y="1006849"/>
              <a:ext cx="1067365" cy="76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07"/>
                  </a:moveTo>
                  <a:lnTo>
                    <a:pt x="126" y="9516"/>
                  </a:lnTo>
                  <a:lnTo>
                    <a:pt x="942" y="9318"/>
                  </a:lnTo>
                  <a:lnTo>
                    <a:pt x="2281" y="8133"/>
                  </a:lnTo>
                  <a:lnTo>
                    <a:pt x="2449" y="7211"/>
                  </a:lnTo>
                  <a:lnTo>
                    <a:pt x="2198" y="6223"/>
                  </a:lnTo>
                  <a:lnTo>
                    <a:pt x="3098" y="5960"/>
                  </a:lnTo>
                  <a:lnTo>
                    <a:pt x="3286" y="4577"/>
                  </a:lnTo>
                  <a:lnTo>
                    <a:pt x="4228" y="4774"/>
                  </a:lnTo>
                  <a:lnTo>
                    <a:pt x="4291" y="3754"/>
                  </a:lnTo>
                  <a:lnTo>
                    <a:pt x="4981" y="3359"/>
                  </a:lnTo>
                  <a:lnTo>
                    <a:pt x="5295" y="4050"/>
                  </a:lnTo>
                  <a:lnTo>
                    <a:pt x="5860" y="4346"/>
                  </a:lnTo>
                  <a:lnTo>
                    <a:pt x="6049" y="5960"/>
                  </a:lnTo>
                  <a:lnTo>
                    <a:pt x="7619" y="6618"/>
                  </a:lnTo>
                  <a:lnTo>
                    <a:pt x="8330" y="7738"/>
                  </a:lnTo>
                  <a:lnTo>
                    <a:pt x="9565" y="7540"/>
                  </a:lnTo>
                  <a:lnTo>
                    <a:pt x="10947" y="8396"/>
                  </a:lnTo>
                  <a:lnTo>
                    <a:pt x="12914" y="7738"/>
                  </a:lnTo>
                  <a:lnTo>
                    <a:pt x="13479" y="6948"/>
                  </a:lnTo>
                  <a:lnTo>
                    <a:pt x="13542" y="6223"/>
                  </a:lnTo>
                  <a:lnTo>
                    <a:pt x="14107" y="6355"/>
                  </a:lnTo>
                  <a:lnTo>
                    <a:pt x="15237" y="5038"/>
                  </a:lnTo>
                  <a:lnTo>
                    <a:pt x="16200" y="4972"/>
                  </a:lnTo>
                  <a:lnTo>
                    <a:pt x="15677" y="3951"/>
                  </a:lnTo>
                  <a:lnTo>
                    <a:pt x="14798" y="4248"/>
                  </a:lnTo>
                  <a:lnTo>
                    <a:pt x="14798" y="3293"/>
                  </a:lnTo>
                  <a:lnTo>
                    <a:pt x="15112" y="2568"/>
                  </a:lnTo>
                  <a:lnTo>
                    <a:pt x="15551" y="2898"/>
                  </a:lnTo>
                  <a:lnTo>
                    <a:pt x="16116" y="2568"/>
                  </a:lnTo>
                  <a:lnTo>
                    <a:pt x="16577" y="1185"/>
                  </a:lnTo>
                  <a:lnTo>
                    <a:pt x="16367" y="724"/>
                  </a:lnTo>
                  <a:lnTo>
                    <a:pt x="17581" y="0"/>
                  </a:lnTo>
                  <a:lnTo>
                    <a:pt x="18335" y="527"/>
                  </a:lnTo>
                  <a:lnTo>
                    <a:pt x="19026" y="2898"/>
                  </a:lnTo>
                  <a:lnTo>
                    <a:pt x="20093" y="3490"/>
                  </a:lnTo>
                  <a:lnTo>
                    <a:pt x="20281" y="4248"/>
                  </a:lnTo>
                  <a:lnTo>
                    <a:pt x="21600" y="3754"/>
                  </a:lnTo>
                  <a:lnTo>
                    <a:pt x="20972" y="6026"/>
                  </a:lnTo>
                  <a:lnTo>
                    <a:pt x="20219" y="6421"/>
                  </a:lnTo>
                  <a:lnTo>
                    <a:pt x="20344" y="7211"/>
                  </a:lnTo>
                  <a:lnTo>
                    <a:pt x="20093" y="7804"/>
                  </a:lnTo>
                  <a:lnTo>
                    <a:pt x="19967" y="7540"/>
                  </a:lnTo>
                  <a:lnTo>
                    <a:pt x="19277" y="8199"/>
                  </a:lnTo>
                  <a:lnTo>
                    <a:pt x="19277" y="8528"/>
                  </a:lnTo>
                  <a:lnTo>
                    <a:pt x="18837" y="8528"/>
                  </a:lnTo>
                  <a:lnTo>
                    <a:pt x="17958" y="9615"/>
                  </a:lnTo>
                  <a:lnTo>
                    <a:pt x="16828" y="10306"/>
                  </a:lnTo>
                  <a:lnTo>
                    <a:pt x="17205" y="9220"/>
                  </a:lnTo>
                  <a:lnTo>
                    <a:pt x="16995" y="8824"/>
                  </a:lnTo>
                  <a:lnTo>
                    <a:pt x="15551" y="10109"/>
                  </a:lnTo>
                  <a:lnTo>
                    <a:pt x="15488" y="10504"/>
                  </a:lnTo>
                  <a:lnTo>
                    <a:pt x="16074" y="11294"/>
                  </a:lnTo>
                  <a:lnTo>
                    <a:pt x="16619" y="10998"/>
                  </a:lnTo>
                  <a:lnTo>
                    <a:pt x="17247" y="11195"/>
                  </a:lnTo>
                  <a:lnTo>
                    <a:pt x="16451" y="11887"/>
                  </a:lnTo>
                  <a:lnTo>
                    <a:pt x="16116" y="12776"/>
                  </a:lnTo>
                  <a:lnTo>
                    <a:pt x="17079" y="14751"/>
                  </a:lnTo>
                  <a:lnTo>
                    <a:pt x="16451" y="14554"/>
                  </a:lnTo>
                  <a:lnTo>
                    <a:pt x="17079" y="15245"/>
                  </a:lnTo>
                  <a:lnTo>
                    <a:pt x="16451" y="15739"/>
                  </a:lnTo>
                  <a:lnTo>
                    <a:pt x="17079" y="15838"/>
                  </a:lnTo>
                  <a:lnTo>
                    <a:pt x="15928" y="18900"/>
                  </a:lnTo>
                  <a:lnTo>
                    <a:pt x="15112" y="20020"/>
                  </a:lnTo>
                  <a:lnTo>
                    <a:pt x="14295" y="20217"/>
                  </a:lnTo>
                  <a:lnTo>
                    <a:pt x="14233" y="20217"/>
                  </a:lnTo>
                  <a:lnTo>
                    <a:pt x="14107" y="20085"/>
                  </a:lnTo>
                  <a:lnTo>
                    <a:pt x="13856" y="20480"/>
                  </a:lnTo>
                  <a:lnTo>
                    <a:pt x="12914" y="20909"/>
                  </a:lnTo>
                  <a:lnTo>
                    <a:pt x="12851" y="21600"/>
                  </a:lnTo>
                  <a:lnTo>
                    <a:pt x="12726" y="20678"/>
                  </a:lnTo>
                  <a:lnTo>
                    <a:pt x="12160" y="20810"/>
                  </a:lnTo>
                  <a:lnTo>
                    <a:pt x="11156" y="19888"/>
                  </a:lnTo>
                  <a:lnTo>
                    <a:pt x="10026" y="20283"/>
                  </a:lnTo>
                  <a:lnTo>
                    <a:pt x="9900" y="20283"/>
                  </a:lnTo>
                  <a:lnTo>
                    <a:pt x="9900" y="20909"/>
                  </a:lnTo>
                  <a:lnTo>
                    <a:pt x="9691" y="20678"/>
                  </a:lnTo>
                  <a:lnTo>
                    <a:pt x="9063" y="20415"/>
                  </a:lnTo>
                  <a:lnTo>
                    <a:pt x="8874" y="19295"/>
                  </a:lnTo>
                  <a:lnTo>
                    <a:pt x="8498" y="19427"/>
                  </a:lnTo>
                  <a:lnTo>
                    <a:pt x="8833" y="17715"/>
                  </a:lnTo>
                  <a:lnTo>
                    <a:pt x="8833" y="17254"/>
                  </a:lnTo>
                  <a:lnTo>
                    <a:pt x="8456" y="16924"/>
                  </a:lnTo>
                  <a:lnTo>
                    <a:pt x="7995" y="16727"/>
                  </a:lnTo>
                  <a:lnTo>
                    <a:pt x="7870" y="16035"/>
                  </a:lnTo>
                  <a:lnTo>
                    <a:pt x="6426" y="17122"/>
                  </a:lnTo>
                  <a:lnTo>
                    <a:pt x="5735" y="16859"/>
                  </a:lnTo>
                  <a:lnTo>
                    <a:pt x="5358" y="17451"/>
                  </a:lnTo>
                  <a:lnTo>
                    <a:pt x="5295" y="16924"/>
                  </a:lnTo>
                  <a:lnTo>
                    <a:pt x="5107" y="17122"/>
                  </a:lnTo>
                  <a:lnTo>
                    <a:pt x="4291" y="17122"/>
                  </a:lnTo>
                  <a:lnTo>
                    <a:pt x="3726" y="16233"/>
                  </a:lnTo>
                  <a:lnTo>
                    <a:pt x="2658" y="15640"/>
                  </a:lnTo>
                  <a:lnTo>
                    <a:pt x="1905" y="15245"/>
                  </a:lnTo>
                  <a:lnTo>
                    <a:pt x="1695" y="14257"/>
                  </a:lnTo>
                  <a:lnTo>
                    <a:pt x="2072" y="14159"/>
                  </a:lnTo>
                  <a:lnTo>
                    <a:pt x="1905" y="13270"/>
                  </a:lnTo>
                  <a:lnTo>
                    <a:pt x="2323" y="12380"/>
                  </a:lnTo>
                  <a:lnTo>
                    <a:pt x="2030" y="11985"/>
                  </a:lnTo>
                  <a:lnTo>
                    <a:pt x="1402" y="12479"/>
                  </a:lnTo>
                  <a:lnTo>
                    <a:pt x="314" y="11393"/>
                  </a:lnTo>
                  <a:lnTo>
                    <a:pt x="398" y="11294"/>
                  </a:lnTo>
                  <a:lnTo>
                    <a:pt x="398" y="10504"/>
                  </a:lnTo>
                  <a:lnTo>
                    <a:pt x="0" y="1020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6" name="Freeform 116"/>
            <p:cNvSpPr/>
            <p:nvPr/>
          </p:nvSpPr>
          <p:spPr>
            <a:xfrm>
              <a:off x="4830722" y="1741240"/>
              <a:ext cx="31332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00"/>
                  </a:moveTo>
                  <a:lnTo>
                    <a:pt x="7200" y="0"/>
                  </a:lnTo>
                  <a:lnTo>
                    <a:pt x="21600" y="4000"/>
                  </a:lnTo>
                  <a:lnTo>
                    <a:pt x="9360" y="21600"/>
                  </a:lnTo>
                  <a:lnTo>
                    <a:pt x="0" y="1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7" name="Freeform 117"/>
            <p:cNvSpPr/>
            <p:nvPr/>
          </p:nvSpPr>
          <p:spPr>
            <a:xfrm>
              <a:off x="4830722" y="1746772"/>
              <a:ext cx="36752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7200" y="0"/>
                  </a:lnTo>
                  <a:lnTo>
                    <a:pt x="21600" y="3927"/>
                  </a:lnTo>
                  <a:lnTo>
                    <a:pt x="9000" y="21600"/>
                  </a:lnTo>
                  <a:lnTo>
                    <a:pt x="0" y="137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8" name="Freeform 118"/>
            <p:cNvSpPr/>
            <p:nvPr/>
          </p:nvSpPr>
          <p:spPr>
            <a:xfrm>
              <a:off x="5024977" y="1663790"/>
              <a:ext cx="24606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0"/>
                  </a:moveTo>
                  <a:lnTo>
                    <a:pt x="9000" y="21600"/>
                  </a:lnTo>
                  <a:lnTo>
                    <a:pt x="21600" y="0"/>
                  </a:lnTo>
                  <a:lnTo>
                    <a:pt x="11700" y="1800"/>
                  </a:lnTo>
                  <a:lnTo>
                    <a:pt x="0" y="90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89" name="Freeform 119"/>
            <p:cNvSpPr/>
            <p:nvPr/>
          </p:nvSpPr>
          <p:spPr>
            <a:xfrm>
              <a:off x="5024977" y="1670705"/>
              <a:ext cx="32637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00"/>
                  </a:moveTo>
                  <a:lnTo>
                    <a:pt x="8640" y="21600"/>
                  </a:lnTo>
                  <a:lnTo>
                    <a:pt x="21600" y="0"/>
                  </a:lnTo>
                  <a:lnTo>
                    <a:pt x="11520" y="1600"/>
                  </a:lnTo>
                  <a:lnTo>
                    <a:pt x="0" y="8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0" name="Freeform 120"/>
            <p:cNvSpPr/>
            <p:nvPr/>
          </p:nvSpPr>
          <p:spPr>
            <a:xfrm>
              <a:off x="1558080" y="1901672"/>
              <a:ext cx="204006" cy="31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347"/>
                  </a:moveTo>
                  <a:lnTo>
                    <a:pt x="2865" y="15766"/>
                  </a:lnTo>
                  <a:lnTo>
                    <a:pt x="6502" y="16476"/>
                  </a:lnTo>
                  <a:lnTo>
                    <a:pt x="10580" y="19314"/>
                  </a:lnTo>
                  <a:lnTo>
                    <a:pt x="15429" y="19787"/>
                  </a:lnTo>
                  <a:lnTo>
                    <a:pt x="15208" y="21127"/>
                  </a:lnTo>
                  <a:lnTo>
                    <a:pt x="16090" y="21600"/>
                  </a:lnTo>
                  <a:lnTo>
                    <a:pt x="17082" y="17895"/>
                  </a:lnTo>
                  <a:lnTo>
                    <a:pt x="15869" y="15609"/>
                  </a:lnTo>
                  <a:lnTo>
                    <a:pt x="17302" y="15293"/>
                  </a:lnTo>
                  <a:lnTo>
                    <a:pt x="16090" y="13874"/>
                  </a:lnTo>
                  <a:lnTo>
                    <a:pt x="20498" y="13717"/>
                  </a:lnTo>
                  <a:lnTo>
                    <a:pt x="21600" y="14347"/>
                  </a:lnTo>
                  <a:lnTo>
                    <a:pt x="19837" y="12771"/>
                  </a:lnTo>
                  <a:lnTo>
                    <a:pt x="20498" y="8199"/>
                  </a:lnTo>
                  <a:lnTo>
                    <a:pt x="17082" y="8199"/>
                  </a:lnTo>
                  <a:lnTo>
                    <a:pt x="15869" y="7253"/>
                  </a:lnTo>
                  <a:lnTo>
                    <a:pt x="12233" y="6937"/>
                  </a:lnTo>
                  <a:lnTo>
                    <a:pt x="9918" y="4178"/>
                  </a:lnTo>
                  <a:lnTo>
                    <a:pt x="13445" y="709"/>
                  </a:lnTo>
                  <a:lnTo>
                    <a:pt x="12784" y="0"/>
                  </a:lnTo>
                  <a:lnTo>
                    <a:pt x="6722" y="1655"/>
                  </a:lnTo>
                  <a:lnTo>
                    <a:pt x="3527" y="5755"/>
                  </a:lnTo>
                  <a:lnTo>
                    <a:pt x="2535" y="4888"/>
                  </a:lnTo>
                  <a:lnTo>
                    <a:pt x="1653" y="6701"/>
                  </a:lnTo>
                  <a:lnTo>
                    <a:pt x="2535" y="11115"/>
                  </a:lnTo>
                  <a:lnTo>
                    <a:pt x="3306" y="11115"/>
                  </a:lnTo>
                  <a:lnTo>
                    <a:pt x="0" y="1434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1" name="Freeform 121"/>
            <p:cNvSpPr/>
            <p:nvPr/>
          </p:nvSpPr>
          <p:spPr>
            <a:xfrm>
              <a:off x="1558080" y="1901672"/>
              <a:ext cx="209406" cy="32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349"/>
                  </a:moveTo>
                  <a:lnTo>
                    <a:pt x="2887" y="15737"/>
                  </a:lnTo>
                  <a:lnTo>
                    <a:pt x="6523" y="16509"/>
                  </a:lnTo>
                  <a:lnTo>
                    <a:pt x="10586" y="19286"/>
                  </a:lnTo>
                  <a:lnTo>
                    <a:pt x="15398" y="19749"/>
                  </a:lnTo>
                  <a:lnTo>
                    <a:pt x="15184" y="21137"/>
                  </a:lnTo>
                  <a:lnTo>
                    <a:pt x="16040" y="21600"/>
                  </a:lnTo>
                  <a:lnTo>
                    <a:pt x="17109" y="17897"/>
                  </a:lnTo>
                  <a:lnTo>
                    <a:pt x="15826" y="15583"/>
                  </a:lnTo>
                  <a:lnTo>
                    <a:pt x="17323" y="15274"/>
                  </a:lnTo>
                  <a:lnTo>
                    <a:pt x="16040" y="13886"/>
                  </a:lnTo>
                  <a:lnTo>
                    <a:pt x="20531" y="13731"/>
                  </a:lnTo>
                  <a:lnTo>
                    <a:pt x="21600" y="14349"/>
                  </a:lnTo>
                  <a:lnTo>
                    <a:pt x="19889" y="12806"/>
                  </a:lnTo>
                  <a:lnTo>
                    <a:pt x="20531" y="8177"/>
                  </a:lnTo>
                  <a:lnTo>
                    <a:pt x="17109" y="8177"/>
                  </a:lnTo>
                  <a:lnTo>
                    <a:pt x="15826" y="7251"/>
                  </a:lnTo>
                  <a:lnTo>
                    <a:pt x="12190" y="6943"/>
                  </a:lnTo>
                  <a:lnTo>
                    <a:pt x="9945" y="4166"/>
                  </a:lnTo>
                  <a:lnTo>
                    <a:pt x="13473" y="694"/>
                  </a:lnTo>
                  <a:lnTo>
                    <a:pt x="12832" y="0"/>
                  </a:lnTo>
                  <a:lnTo>
                    <a:pt x="6737" y="1620"/>
                  </a:lnTo>
                  <a:lnTo>
                    <a:pt x="3529" y="5786"/>
                  </a:lnTo>
                  <a:lnTo>
                    <a:pt x="2566" y="4860"/>
                  </a:lnTo>
                  <a:lnTo>
                    <a:pt x="1604" y="6711"/>
                  </a:lnTo>
                  <a:lnTo>
                    <a:pt x="2566" y="11109"/>
                  </a:lnTo>
                  <a:lnTo>
                    <a:pt x="3315" y="11109"/>
                  </a:lnTo>
                  <a:lnTo>
                    <a:pt x="0" y="1434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2" name="Freeform 122"/>
            <p:cNvSpPr/>
            <p:nvPr/>
          </p:nvSpPr>
          <p:spPr>
            <a:xfrm>
              <a:off x="3124254" y="2073168"/>
              <a:ext cx="127104" cy="15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550"/>
                  </a:moveTo>
                  <a:lnTo>
                    <a:pt x="3213" y="21600"/>
                  </a:lnTo>
                  <a:lnTo>
                    <a:pt x="5534" y="21285"/>
                  </a:lnTo>
                  <a:lnTo>
                    <a:pt x="10354" y="21285"/>
                  </a:lnTo>
                  <a:lnTo>
                    <a:pt x="13745" y="19077"/>
                  </a:lnTo>
                  <a:lnTo>
                    <a:pt x="14817" y="14505"/>
                  </a:lnTo>
                  <a:lnTo>
                    <a:pt x="18922" y="11352"/>
                  </a:lnTo>
                  <a:lnTo>
                    <a:pt x="21600" y="0"/>
                  </a:lnTo>
                  <a:lnTo>
                    <a:pt x="17494" y="0"/>
                  </a:lnTo>
                  <a:lnTo>
                    <a:pt x="14460" y="1734"/>
                  </a:lnTo>
                  <a:lnTo>
                    <a:pt x="13745" y="5361"/>
                  </a:lnTo>
                  <a:lnTo>
                    <a:pt x="6248" y="3942"/>
                  </a:lnTo>
                  <a:lnTo>
                    <a:pt x="5534" y="6307"/>
                  </a:lnTo>
                  <a:lnTo>
                    <a:pt x="9640" y="6307"/>
                  </a:lnTo>
                  <a:lnTo>
                    <a:pt x="8390" y="14978"/>
                  </a:lnTo>
                  <a:lnTo>
                    <a:pt x="4641" y="14032"/>
                  </a:lnTo>
                  <a:lnTo>
                    <a:pt x="0" y="195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3" name="Freeform 123"/>
            <p:cNvSpPr/>
            <p:nvPr/>
          </p:nvSpPr>
          <p:spPr>
            <a:xfrm>
              <a:off x="3124254" y="2073168"/>
              <a:ext cx="131168" cy="16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85"/>
                  </a:moveTo>
                  <a:lnTo>
                    <a:pt x="3231" y="21600"/>
                  </a:lnTo>
                  <a:lnTo>
                    <a:pt x="5613" y="21298"/>
                  </a:lnTo>
                  <a:lnTo>
                    <a:pt x="10375" y="21298"/>
                  </a:lnTo>
                  <a:lnTo>
                    <a:pt x="13776" y="19032"/>
                  </a:lnTo>
                  <a:lnTo>
                    <a:pt x="14797" y="14501"/>
                  </a:lnTo>
                  <a:lnTo>
                    <a:pt x="18879" y="11329"/>
                  </a:lnTo>
                  <a:lnTo>
                    <a:pt x="21600" y="0"/>
                  </a:lnTo>
                  <a:lnTo>
                    <a:pt x="17518" y="0"/>
                  </a:lnTo>
                  <a:lnTo>
                    <a:pt x="14457" y="1813"/>
                  </a:lnTo>
                  <a:lnTo>
                    <a:pt x="13776" y="5438"/>
                  </a:lnTo>
                  <a:lnTo>
                    <a:pt x="6293" y="3927"/>
                  </a:lnTo>
                  <a:lnTo>
                    <a:pt x="5613" y="6344"/>
                  </a:lnTo>
                  <a:lnTo>
                    <a:pt x="9694" y="6344"/>
                  </a:lnTo>
                  <a:lnTo>
                    <a:pt x="8334" y="14954"/>
                  </a:lnTo>
                  <a:lnTo>
                    <a:pt x="4592" y="14048"/>
                  </a:lnTo>
                  <a:lnTo>
                    <a:pt x="0" y="1948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4" name="Freeform 124"/>
            <p:cNvSpPr/>
            <p:nvPr/>
          </p:nvSpPr>
          <p:spPr>
            <a:xfrm>
              <a:off x="3147186" y="2035827"/>
              <a:ext cx="326774" cy="35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76"/>
                  </a:moveTo>
                  <a:lnTo>
                    <a:pt x="0" y="13200"/>
                  </a:lnTo>
                  <a:lnTo>
                    <a:pt x="4429" y="12635"/>
                  </a:lnTo>
                  <a:lnTo>
                    <a:pt x="6269" y="15600"/>
                  </a:lnTo>
                  <a:lnTo>
                    <a:pt x="7904" y="15388"/>
                  </a:lnTo>
                  <a:lnTo>
                    <a:pt x="8109" y="14047"/>
                  </a:lnTo>
                  <a:lnTo>
                    <a:pt x="9676" y="13906"/>
                  </a:lnTo>
                  <a:lnTo>
                    <a:pt x="10698" y="14471"/>
                  </a:lnTo>
                  <a:lnTo>
                    <a:pt x="10902" y="18918"/>
                  </a:lnTo>
                  <a:lnTo>
                    <a:pt x="13287" y="18706"/>
                  </a:lnTo>
                  <a:lnTo>
                    <a:pt x="19556" y="21600"/>
                  </a:lnTo>
                  <a:lnTo>
                    <a:pt x="19556" y="20118"/>
                  </a:lnTo>
                  <a:lnTo>
                    <a:pt x="18329" y="19765"/>
                  </a:lnTo>
                  <a:lnTo>
                    <a:pt x="18534" y="16588"/>
                  </a:lnTo>
                  <a:lnTo>
                    <a:pt x="20782" y="15600"/>
                  </a:lnTo>
                  <a:lnTo>
                    <a:pt x="19351" y="13482"/>
                  </a:lnTo>
                  <a:lnTo>
                    <a:pt x="19351" y="9953"/>
                  </a:lnTo>
                  <a:lnTo>
                    <a:pt x="18943" y="9106"/>
                  </a:lnTo>
                  <a:lnTo>
                    <a:pt x="19760" y="7482"/>
                  </a:lnTo>
                  <a:lnTo>
                    <a:pt x="20782" y="4588"/>
                  </a:lnTo>
                  <a:lnTo>
                    <a:pt x="21600" y="3318"/>
                  </a:lnTo>
                  <a:lnTo>
                    <a:pt x="21191" y="1694"/>
                  </a:lnTo>
                  <a:lnTo>
                    <a:pt x="17103" y="0"/>
                  </a:lnTo>
                  <a:lnTo>
                    <a:pt x="10493" y="847"/>
                  </a:lnTo>
                  <a:lnTo>
                    <a:pt x="8109" y="0"/>
                  </a:lnTo>
                  <a:lnTo>
                    <a:pt x="7086" y="1694"/>
                  </a:lnTo>
                  <a:lnTo>
                    <a:pt x="5996" y="6847"/>
                  </a:lnTo>
                  <a:lnTo>
                    <a:pt x="4429" y="8329"/>
                  </a:lnTo>
                  <a:lnTo>
                    <a:pt x="4020" y="10376"/>
                  </a:lnTo>
                  <a:lnTo>
                    <a:pt x="2657" y="11435"/>
                  </a:lnTo>
                  <a:lnTo>
                    <a:pt x="818" y="11435"/>
                  </a:lnTo>
                  <a:lnTo>
                    <a:pt x="0" y="1277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5" name="Freeform 125"/>
            <p:cNvSpPr/>
            <p:nvPr/>
          </p:nvSpPr>
          <p:spPr>
            <a:xfrm>
              <a:off x="3147186" y="2035827"/>
              <a:ext cx="334863" cy="36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08"/>
                  </a:moveTo>
                  <a:lnTo>
                    <a:pt x="0" y="13223"/>
                  </a:lnTo>
                  <a:lnTo>
                    <a:pt x="4414" y="12669"/>
                  </a:lnTo>
                  <a:lnTo>
                    <a:pt x="6286" y="15577"/>
                  </a:lnTo>
                  <a:lnTo>
                    <a:pt x="7891" y="15369"/>
                  </a:lnTo>
                  <a:lnTo>
                    <a:pt x="8092" y="14054"/>
                  </a:lnTo>
                  <a:lnTo>
                    <a:pt x="9697" y="13915"/>
                  </a:lnTo>
                  <a:lnTo>
                    <a:pt x="10700" y="14469"/>
                  </a:lnTo>
                  <a:lnTo>
                    <a:pt x="10900" y="18900"/>
                  </a:lnTo>
                  <a:lnTo>
                    <a:pt x="13308" y="18692"/>
                  </a:lnTo>
                  <a:lnTo>
                    <a:pt x="19527" y="21600"/>
                  </a:lnTo>
                  <a:lnTo>
                    <a:pt x="19527" y="20146"/>
                  </a:lnTo>
                  <a:lnTo>
                    <a:pt x="18323" y="19731"/>
                  </a:lnTo>
                  <a:lnTo>
                    <a:pt x="18524" y="16615"/>
                  </a:lnTo>
                  <a:lnTo>
                    <a:pt x="20798" y="15577"/>
                  </a:lnTo>
                  <a:lnTo>
                    <a:pt x="19326" y="13500"/>
                  </a:lnTo>
                  <a:lnTo>
                    <a:pt x="19326" y="9969"/>
                  </a:lnTo>
                  <a:lnTo>
                    <a:pt x="18925" y="9138"/>
                  </a:lnTo>
                  <a:lnTo>
                    <a:pt x="19728" y="7477"/>
                  </a:lnTo>
                  <a:lnTo>
                    <a:pt x="20798" y="4569"/>
                  </a:lnTo>
                  <a:lnTo>
                    <a:pt x="21600" y="3323"/>
                  </a:lnTo>
                  <a:lnTo>
                    <a:pt x="21199" y="1662"/>
                  </a:lnTo>
                  <a:lnTo>
                    <a:pt x="17120" y="0"/>
                  </a:lnTo>
                  <a:lnTo>
                    <a:pt x="10499" y="831"/>
                  </a:lnTo>
                  <a:lnTo>
                    <a:pt x="8092" y="0"/>
                  </a:lnTo>
                  <a:lnTo>
                    <a:pt x="7089" y="1662"/>
                  </a:lnTo>
                  <a:lnTo>
                    <a:pt x="6019" y="6854"/>
                  </a:lnTo>
                  <a:lnTo>
                    <a:pt x="4414" y="8308"/>
                  </a:lnTo>
                  <a:lnTo>
                    <a:pt x="4012" y="10385"/>
                  </a:lnTo>
                  <a:lnTo>
                    <a:pt x="2675" y="11423"/>
                  </a:lnTo>
                  <a:lnTo>
                    <a:pt x="802" y="11423"/>
                  </a:lnTo>
                  <a:lnTo>
                    <a:pt x="0" y="1280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6" name="Freeform 126"/>
            <p:cNvSpPr/>
            <p:nvPr/>
          </p:nvSpPr>
          <p:spPr>
            <a:xfrm>
              <a:off x="1439369" y="1922418"/>
              <a:ext cx="47573" cy="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50" y="9969"/>
                  </a:lnTo>
                  <a:lnTo>
                    <a:pt x="4950" y="8862"/>
                  </a:lnTo>
                  <a:lnTo>
                    <a:pt x="19350" y="21600"/>
                  </a:lnTo>
                  <a:lnTo>
                    <a:pt x="21600" y="12738"/>
                  </a:lnTo>
                  <a:lnTo>
                    <a:pt x="14400" y="166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7" name="Freeform 127"/>
            <p:cNvSpPr/>
            <p:nvPr/>
          </p:nvSpPr>
          <p:spPr>
            <a:xfrm>
              <a:off x="1439369" y="1929333"/>
              <a:ext cx="54304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00" y="10080"/>
                  </a:lnTo>
                  <a:lnTo>
                    <a:pt x="4800" y="8640"/>
                  </a:lnTo>
                  <a:lnTo>
                    <a:pt x="19200" y="21600"/>
                  </a:lnTo>
                  <a:lnTo>
                    <a:pt x="21600" y="12960"/>
                  </a:lnTo>
                  <a:lnTo>
                    <a:pt x="14400" y="144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8" name="Freeform 128"/>
            <p:cNvSpPr/>
            <p:nvPr/>
          </p:nvSpPr>
          <p:spPr>
            <a:xfrm>
              <a:off x="3496574" y="1414844"/>
              <a:ext cx="3538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50"/>
                  </a:moveTo>
                  <a:lnTo>
                    <a:pt x="8894" y="21600"/>
                  </a:lnTo>
                  <a:lnTo>
                    <a:pt x="21600" y="0"/>
                  </a:lnTo>
                  <a:lnTo>
                    <a:pt x="0" y="121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99" name="Freeform 129"/>
            <p:cNvSpPr/>
            <p:nvPr/>
          </p:nvSpPr>
          <p:spPr>
            <a:xfrm>
              <a:off x="3496574" y="1420376"/>
              <a:ext cx="39484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8640" y="21600"/>
                  </a:lnTo>
                  <a:lnTo>
                    <a:pt x="21600" y="0"/>
                  </a:lnTo>
                  <a:lnTo>
                    <a:pt x="0" y="12343"/>
                  </a:lnTo>
                </a:path>
              </a:pathLst>
            </a:custGeom>
            <a:solidFill>
              <a:srgbClr val="5272FC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0" name="Freeform 130"/>
            <p:cNvSpPr/>
            <p:nvPr/>
          </p:nvSpPr>
          <p:spPr>
            <a:xfrm>
              <a:off x="3141790" y="1105044"/>
              <a:ext cx="175697" cy="7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18"/>
                  </a:moveTo>
                  <a:lnTo>
                    <a:pt x="3642" y="16200"/>
                  </a:lnTo>
                  <a:lnTo>
                    <a:pt x="9419" y="15882"/>
                  </a:lnTo>
                  <a:lnTo>
                    <a:pt x="10674" y="19694"/>
                  </a:lnTo>
                  <a:lnTo>
                    <a:pt x="13563" y="21600"/>
                  </a:lnTo>
                  <a:lnTo>
                    <a:pt x="17958" y="17153"/>
                  </a:lnTo>
                  <a:lnTo>
                    <a:pt x="20470" y="18106"/>
                  </a:lnTo>
                  <a:lnTo>
                    <a:pt x="21600" y="13976"/>
                  </a:lnTo>
                  <a:lnTo>
                    <a:pt x="16451" y="12388"/>
                  </a:lnTo>
                  <a:lnTo>
                    <a:pt x="5777" y="2224"/>
                  </a:lnTo>
                  <a:lnTo>
                    <a:pt x="4395" y="0"/>
                  </a:lnTo>
                  <a:lnTo>
                    <a:pt x="0" y="571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1" name="Freeform 131"/>
            <p:cNvSpPr/>
            <p:nvPr/>
          </p:nvSpPr>
          <p:spPr>
            <a:xfrm>
              <a:off x="3141790" y="1103661"/>
              <a:ext cx="182439" cy="8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38"/>
                  </a:moveTo>
                  <a:lnTo>
                    <a:pt x="3640" y="16346"/>
                  </a:lnTo>
                  <a:lnTo>
                    <a:pt x="9465" y="15762"/>
                  </a:lnTo>
                  <a:lnTo>
                    <a:pt x="10679" y="19849"/>
                  </a:lnTo>
                  <a:lnTo>
                    <a:pt x="13591" y="21600"/>
                  </a:lnTo>
                  <a:lnTo>
                    <a:pt x="17960" y="17222"/>
                  </a:lnTo>
                  <a:lnTo>
                    <a:pt x="20508" y="18097"/>
                  </a:lnTo>
                  <a:lnTo>
                    <a:pt x="21600" y="14011"/>
                  </a:lnTo>
                  <a:lnTo>
                    <a:pt x="16503" y="12259"/>
                  </a:lnTo>
                  <a:lnTo>
                    <a:pt x="5825" y="2335"/>
                  </a:lnTo>
                  <a:lnTo>
                    <a:pt x="4369" y="0"/>
                  </a:lnTo>
                  <a:lnTo>
                    <a:pt x="0" y="58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2" name="Freeform 132"/>
            <p:cNvSpPr/>
            <p:nvPr/>
          </p:nvSpPr>
          <p:spPr>
            <a:xfrm>
              <a:off x="2947536" y="1914119"/>
              <a:ext cx="40774" cy="11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500"/>
                  </a:moveTo>
                  <a:lnTo>
                    <a:pt x="8862" y="21600"/>
                  </a:lnTo>
                  <a:lnTo>
                    <a:pt x="14400" y="21600"/>
                  </a:lnTo>
                  <a:lnTo>
                    <a:pt x="21600" y="1800"/>
                  </a:lnTo>
                  <a:lnTo>
                    <a:pt x="16062" y="0"/>
                  </a:lnTo>
                  <a:lnTo>
                    <a:pt x="11631" y="1350"/>
                  </a:lnTo>
                  <a:lnTo>
                    <a:pt x="0" y="4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3" name="Freeform 133"/>
            <p:cNvSpPr/>
            <p:nvPr/>
          </p:nvSpPr>
          <p:spPr>
            <a:xfrm>
              <a:off x="2947536" y="1914119"/>
              <a:ext cx="47509" cy="11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47"/>
                  </a:moveTo>
                  <a:lnTo>
                    <a:pt x="8640" y="21600"/>
                  </a:lnTo>
                  <a:lnTo>
                    <a:pt x="14400" y="21600"/>
                  </a:lnTo>
                  <a:lnTo>
                    <a:pt x="21600" y="1906"/>
                  </a:lnTo>
                  <a:lnTo>
                    <a:pt x="15840" y="0"/>
                  </a:lnTo>
                  <a:lnTo>
                    <a:pt x="11520" y="1271"/>
                  </a:lnTo>
                  <a:lnTo>
                    <a:pt x="0" y="444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4" name="Freeform 134"/>
            <p:cNvSpPr/>
            <p:nvPr/>
          </p:nvSpPr>
          <p:spPr>
            <a:xfrm>
              <a:off x="3072992" y="939080"/>
              <a:ext cx="42090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14"/>
                  </a:moveTo>
                  <a:lnTo>
                    <a:pt x="1662" y="6514"/>
                  </a:lnTo>
                  <a:lnTo>
                    <a:pt x="18831" y="0"/>
                  </a:lnTo>
                  <a:lnTo>
                    <a:pt x="16062" y="8571"/>
                  </a:lnTo>
                  <a:lnTo>
                    <a:pt x="21600" y="10286"/>
                  </a:lnTo>
                  <a:lnTo>
                    <a:pt x="12738" y="15086"/>
                  </a:lnTo>
                  <a:lnTo>
                    <a:pt x="11631" y="21600"/>
                  </a:lnTo>
                  <a:lnTo>
                    <a:pt x="4431" y="21600"/>
                  </a:lnTo>
                  <a:lnTo>
                    <a:pt x="0" y="161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5" name="Freeform 135"/>
            <p:cNvSpPr/>
            <p:nvPr/>
          </p:nvSpPr>
          <p:spPr>
            <a:xfrm>
              <a:off x="3072992" y="939080"/>
              <a:ext cx="46189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965"/>
                  </a:moveTo>
                  <a:lnTo>
                    <a:pt x="1440" y="6574"/>
                  </a:lnTo>
                  <a:lnTo>
                    <a:pt x="18720" y="0"/>
                  </a:lnTo>
                  <a:lnTo>
                    <a:pt x="15840" y="8452"/>
                  </a:lnTo>
                  <a:lnTo>
                    <a:pt x="21600" y="10330"/>
                  </a:lnTo>
                  <a:lnTo>
                    <a:pt x="12960" y="15026"/>
                  </a:lnTo>
                  <a:lnTo>
                    <a:pt x="11520" y="21600"/>
                  </a:lnTo>
                  <a:lnTo>
                    <a:pt x="4320" y="21600"/>
                  </a:lnTo>
                  <a:lnTo>
                    <a:pt x="0" y="1596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6" name="Freeform 136"/>
            <p:cNvSpPr/>
            <p:nvPr/>
          </p:nvSpPr>
          <p:spPr>
            <a:xfrm>
              <a:off x="3106717" y="948761"/>
              <a:ext cx="152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7" name="Freeform 137"/>
            <p:cNvSpPr/>
            <p:nvPr/>
          </p:nvSpPr>
          <p:spPr>
            <a:xfrm>
              <a:off x="3106717" y="948761"/>
              <a:ext cx="152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15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8" name="Freeform 138"/>
            <p:cNvSpPr/>
            <p:nvPr/>
          </p:nvSpPr>
          <p:spPr>
            <a:xfrm>
              <a:off x="3124254" y="945995"/>
              <a:ext cx="21891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16457" y="21600"/>
                  </a:lnTo>
                  <a:lnTo>
                    <a:pt x="21600" y="7200"/>
                  </a:lnTo>
                  <a:lnTo>
                    <a:pt x="19543" y="0"/>
                  </a:lnTo>
                  <a:lnTo>
                    <a:pt x="0" y="7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09" name="Freeform 139"/>
            <p:cNvSpPr/>
            <p:nvPr/>
          </p:nvSpPr>
          <p:spPr>
            <a:xfrm>
              <a:off x="3124254" y="951527"/>
              <a:ext cx="29919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16800" y="21600"/>
                  </a:lnTo>
                  <a:lnTo>
                    <a:pt x="21600" y="7200"/>
                  </a:lnTo>
                  <a:lnTo>
                    <a:pt x="20000" y="0"/>
                  </a:lnTo>
                  <a:lnTo>
                    <a:pt x="0" y="7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0" name="Freeform 140"/>
            <p:cNvSpPr/>
            <p:nvPr/>
          </p:nvSpPr>
          <p:spPr>
            <a:xfrm>
              <a:off x="1524355" y="2117426"/>
              <a:ext cx="92035" cy="11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45"/>
                  </a:moveTo>
                  <a:lnTo>
                    <a:pt x="0" y="12655"/>
                  </a:lnTo>
                  <a:lnTo>
                    <a:pt x="4173" y="14400"/>
                  </a:lnTo>
                  <a:lnTo>
                    <a:pt x="1473" y="16800"/>
                  </a:lnTo>
                  <a:lnTo>
                    <a:pt x="1473" y="20291"/>
                  </a:lnTo>
                  <a:lnTo>
                    <a:pt x="6136" y="21600"/>
                  </a:lnTo>
                  <a:lnTo>
                    <a:pt x="11045" y="16145"/>
                  </a:lnTo>
                  <a:lnTo>
                    <a:pt x="20127" y="10691"/>
                  </a:lnTo>
                  <a:lnTo>
                    <a:pt x="21600" y="5673"/>
                  </a:lnTo>
                  <a:lnTo>
                    <a:pt x="13745" y="3709"/>
                  </a:lnTo>
                  <a:lnTo>
                    <a:pt x="7609" y="0"/>
                  </a:lnTo>
                  <a:lnTo>
                    <a:pt x="2700" y="1964"/>
                  </a:lnTo>
                  <a:lnTo>
                    <a:pt x="0" y="89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1" name="Freeform 141"/>
            <p:cNvSpPr/>
            <p:nvPr/>
          </p:nvSpPr>
          <p:spPr>
            <a:xfrm>
              <a:off x="1524355" y="2117426"/>
              <a:ext cx="97440" cy="12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46"/>
                  </a:moveTo>
                  <a:lnTo>
                    <a:pt x="0" y="12549"/>
                  </a:lnTo>
                  <a:lnTo>
                    <a:pt x="4136" y="14400"/>
                  </a:lnTo>
                  <a:lnTo>
                    <a:pt x="1379" y="16869"/>
                  </a:lnTo>
                  <a:lnTo>
                    <a:pt x="1379" y="20366"/>
                  </a:lnTo>
                  <a:lnTo>
                    <a:pt x="6204" y="21600"/>
                  </a:lnTo>
                  <a:lnTo>
                    <a:pt x="11030" y="16251"/>
                  </a:lnTo>
                  <a:lnTo>
                    <a:pt x="20221" y="10697"/>
                  </a:lnTo>
                  <a:lnTo>
                    <a:pt x="21600" y="5760"/>
                  </a:lnTo>
                  <a:lnTo>
                    <a:pt x="13787" y="3703"/>
                  </a:lnTo>
                  <a:lnTo>
                    <a:pt x="7583" y="0"/>
                  </a:lnTo>
                  <a:lnTo>
                    <a:pt x="2757" y="2057"/>
                  </a:lnTo>
                  <a:lnTo>
                    <a:pt x="0" y="884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2" name="Freeform 142"/>
            <p:cNvSpPr/>
            <p:nvPr/>
          </p:nvSpPr>
          <p:spPr>
            <a:xfrm>
              <a:off x="1362477" y="1835287"/>
              <a:ext cx="35383" cy="6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50"/>
                  </a:moveTo>
                  <a:lnTo>
                    <a:pt x="6988" y="0"/>
                  </a:lnTo>
                  <a:lnTo>
                    <a:pt x="21600" y="21600"/>
                  </a:lnTo>
                  <a:lnTo>
                    <a:pt x="0" y="121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3" name="Freeform 143"/>
            <p:cNvSpPr/>
            <p:nvPr/>
          </p:nvSpPr>
          <p:spPr>
            <a:xfrm>
              <a:off x="1362477" y="1839436"/>
              <a:ext cx="40799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7020" y="0"/>
                  </a:lnTo>
                  <a:lnTo>
                    <a:pt x="21600" y="21600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4" name="Freeform 144"/>
            <p:cNvSpPr/>
            <p:nvPr/>
          </p:nvSpPr>
          <p:spPr>
            <a:xfrm>
              <a:off x="3102670" y="2062104"/>
              <a:ext cx="1931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7" y="1350"/>
                  </a:lnTo>
                  <a:lnTo>
                    <a:pt x="21600" y="0"/>
                  </a:lnTo>
                  <a:lnTo>
                    <a:pt x="21600" y="189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5" name="Freeform 145"/>
            <p:cNvSpPr/>
            <p:nvPr/>
          </p:nvSpPr>
          <p:spPr>
            <a:xfrm>
              <a:off x="3102670" y="2067636"/>
              <a:ext cx="27318" cy="6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00" y="2160"/>
                  </a:lnTo>
                  <a:lnTo>
                    <a:pt x="21600" y="0"/>
                  </a:lnTo>
                  <a:lnTo>
                    <a:pt x="21600" y="1944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6" name="Freeform 146"/>
            <p:cNvSpPr/>
            <p:nvPr/>
          </p:nvSpPr>
          <p:spPr>
            <a:xfrm>
              <a:off x="3506017" y="1799328"/>
              <a:ext cx="257970" cy="27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0"/>
                  </a:moveTo>
                  <a:lnTo>
                    <a:pt x="1995" y="13950"/>
                  </a:lnTo>
                  <a:lnTo>
                    <a:pt x="1995" y="11340"/>
                  </a:lnTo>
                  <a:lnTo>
                    <a:pt x="4771" y="7650"/>
                  </a:lnTo>
                  <a:lnTo>
                    <a:pt x="6072" y="1350"/>
                  </a:lnTo>
                  <a:lnTo>
                    <a:pt x="8154" y="0"/>
                  </a:lnTo>
                  <a:lnTo>
                    <a:pt x="9889" y="4230"/>
                  </a:lnTo>
                  <a:lnTo>
                    <a:pt x="14487" y="7920"/>
                  </a:lnTo>
                  <a:lnTo>
                    <a:pt x="12925" y="9990"/>
                  </a:lnTo>
                  <a:lnTo>
                    <a:pt x="14140" y="10530"/>
                  </a:lnTo>
                  <a:lnTo>
                    <a:pt x="16048" y="13140"/>
                  </a:lnTo>
                  <a:lnTo>
                    <a:pt x="21600" y="15030"/>
                  </a:lnTo>
                  <a:lnTo>
                    <a:pt x="17523" y="19530"/>
                  </a:lnTo>
                  <a:lnTo>
                    <a:pt x="12925" y="21060"/>
                  </a:lnTo>
                  <a:lnTo>
                    <a:pt x="8935" y="21600"/>
                  </a:lnTo>
                  <a:lnTo>
                    <a:pt x="4598" y="19980"/>
                  </a:lnTo>
                  <a:lnTo>
                    <a:pt x="2689" y="16830"/>
                  </a:lnTo>
                  <a:lnTo>
                    <a:pt x="0" y="153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7" name="Freeform 147"/>
            <p:cNvSpPr/>
            <p:nvPr/>
          </p:nvSpPr>
          <p:spPr>
            <a:xfrm>
              <a:off x="3506017" y="1799328"/>
              <a:ext cx="263370" cy="2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78"/>
                  </a:moveTo>
                  <a:lnTo>
                    <a:pt x="2033" y="13961"/>
                  </a:lnTo>
                  <a:lnTo>
                    <a:pt x="2033" y="11327"/>
                  </a:lnTo>
                  <a:lnTo>
                    <a:pt x="4744" y="7639"/>
                  </a:lnTo>
                  <a:lnTo>
                    <a:pt x="6099" y="1317"/>
                  </a:lnTo>
                  <a:lnTo>
                    <a:pt x="8132" y="0"/>
                  </a:lnTo>
                  <a:lnTo>
                    <a:pt x="9911" y="4215"/>
                  </a:lnTo>
                  <a:lnTo>
                    <a:pt x="14485" y="7902"/>
                  </a:lnTo>
                  <a:lnTo>
                    <a:pt x="12960" y="10010"/>
                  </a:lnTo>
                  <a:lnTo>
                    <a:pt x="14146" y="10537"/>
                  </a:lnTo>
                  <a:lnTo>
                    <a:pt x="16009" y="13171"/>
                  </a:lnTo>
                  <a:lnTo>
                    <a:pt x="21600" y="15015"/>
                  </a:lnTo>
                  <a:lnTo>
                    <a:pt x="17534" y="19493"/>
                  </a:lnTo>
                  <a:lnTo>
                    <a:pt x="12960" y="21073"/>
                  </a:lnTo>
                  <a:lnTo>
                    <a:pt x="8894" y="21600"/>
                  </a:lnTo>
                  <a:lnTo>
                    <a:pt x="4574" y="20020"/>
                  </a:lnTo>
                  <a:lnTo>
                    <a:pt x="2711" y="16859"/>
                  </a:lnTo>
                  <a:lnTo>
                    <a:pt x="0" y="152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8" name="Freeform 148"/>
            <p:cNvSpPr/>
            <p:nvPr/>
          </p:nvSpPr>
          <p:spPr>
            <a:xfrm>
              <a:off x="1868347" y="3151936"/>
              <a:ext cx="25901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600" y="10800"/>
                  </a:lnTo>
                  <a:lnTo>
                    <a:pt x="4500" y="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19" name="Freeform 149"/>
            <p:cNvSpPr/>
            <p:nvPr/>
          </p:nvSpPr>
          <p:spPr>
            <a:xfrm>
              <a:off x="1868347" y="3151936"/>
              <a:ext cx="3263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960" y="10800"/>
                  </a:lnTo>
                  <a:lnTo>
                    <a:pt x="4320" y="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0" name="Freeform 150"/>
            <p:cNvSpPr/>
            <p:nvPr/>
          </p:nvSpPr>
          <p:spPr>
            <a:xfrm>
              <a:off x="1893977" y="3149169"/>
              <a:ext cx="21892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257" y="0"/>
                  </a:lnTo>
                  <a:lnTo>
                    <a:pt x="21600" y="675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1" name="Freeform 151"/>
            <p:cNvSpPr/>
            <p:nvPr/>
          </p:nvSpPr>
          <p:spPr>
            <a:xfrm>
              <a:off x="1893977" y="3150553"/>
              <a:ext cx="27318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600" y="0"/>
                  </a:lnTo>
                  <a:lnTo>
                    <a:pt x="21600" y="72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2" name="Freeform 152"/>
            <p:cNvSpPr/>
            <p:nvPr/>
          </p:nvSpPr>
          <p:spPr>
            <a:xfrm>
              <a:off x="3292877" y="561512"/>
              <a:ext cx="181079" cy="316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2"/>
                  </a:moveTo>
                  <a:lnTo>
                    <a:pt x="1111" y="1435"/>
                  </a:lnTo>
                  <a:lnTo>
                    <a:pt x="3579" y="3029"/>
                  </a:lnTo>
                  <a:lnTo>
                    <a:pt x="7899" y="3029"/>
                  </a:lnTo>
                  <a:lnTo>
                    <a:pt x="10368" y="2072"/>
                  </a:lnTo>
                  <a:lnTo>
                    <a:pt x="10738" y="478"/>
                  </a:lnTo>
                  <a:lnTo>
                    <a:pt x="15058" y="0"/>
                  </a:lnTo>
                  <a:lnTo>
                    <a:pt x="16786" y="717"/>
                  </a:lnTo>
                  <a:lnTo>
                    <a:pt x="16786" y="2072"/>
                  </a:lnTo>
                  <a:lnTo>
                    <a:pt x="15799" y="3746"/>
                  </a:lnTo>
                  <a:lnTo>
                    <a:pt x="18638" y="5420"/>
                  </a:lnTo>
                  <a:lnTo>
                    <a:pt x="17157" y="7094"/>
                  </a:lnTo>
                  <a:lnTo>
                    <a:pt x="18638" y="9405"/>
                  </a:lnTo>
                  <a:lnTo>
                    <a:pt x="18267" y="11477"/>
                  </a:lnTo>
                  <a:lnTo>
                    <a:pt x="21600" y="16021"/>
                  </a:lnTo>
                  <a:lnTo>
                    <a:pt x="13577" y="20404"/>
                  </a:lnTo>
                  <a:lnTo>
                    <a:pt x="4690" y="21600"/>
                  </a:lnTo>
                  <a:lnTo>
                    <a:pt x="4320" y="20644"/>
                  </a:lnTo>
                  <a:lnTo>
                    <a:pt x="1111" y="19926"/>
                  </a:lnTo>
                  <a:lnTo>
                    <a:pt x="741" y="15782"/>
                  </a:lnTo>
                  <a:lnTo>
                    <a:pt x="9627" y="11318"/>
                  </a:lnTo>
                  <a:lnTo>
                    <a:pt x="6789" y="9086"/>
                  </a:lnTo>
                  <a:lnTo>
                    <a:pt x="5678" y="4703"/>
                  </a:lnTo>
                  <a:lnTo>
                    <a:pt x="0" y="207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3" name="Freeform 153"/>
            <p:cNvSpPr/>
            <p:nvPr/>
          </p:nvSpPr>
          <p:spPr>
            <a:xfrm>
              <a:off x="3292877" y="560129"/>
              <a:ext cx="189163" cy="32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5"/>
                  </a:moveTo>
                  <a:lnTo>
                    <a:pt x="1074" y="1404"/>
                  </a:lnTo>
                  <a:lnTo>
                    <a:pt x="3580" y="3041"/>
                  </a:lnTo>
                  <a:lnTo>
                    <a:pt x="7876" y="3041"/>
                  </a:lnTo>
                  <a:lnTo>
                    <a:pt x="10382" y="2105"/>
                  </a:lnTo>
                  <a:lnTo>
                    <a:pt x="10740" y="468"/>
                  </a:lnTo>
                  <a:lnTo>
                    <a:pt x="15036" y="0"/>
                  </a:lnTo>
                  <a:lnTo>
                    <a:pt x="16827" y="702"/>
                  </a:lnTo>
                  <a:lnTo>
                    <a:pt x="16827" y="2105"/>
                  </a:lnTo>
                  <a:lnTo>
                    <a:pt x="15752" y="3743"/>
                  </a:lnTo>
                  <a:lnTo>
                    <a:pt x="18617" y="5381"/>
                  </a:lnTo>
                  <a:lnTo>
                    <a:pt x="17185" y="7096"/>
                  </a:lnTo>
                  <a:lnTo>
                    <a:pt x="18617" y="9435"/>
                  </a:lnTo>
                  <a:lnTo>
                    <a:pt x="18259" y="11463"/>
                  </a:lnTo>
                  <a:lnTo>
                    <a:pt x="21600" y="15986"/>
                  </a:lnTo>
                  <a:lnTo>
                    <a:pt x="13604" y="20430"/>
                  </a:lnTo>
                  <a:lnTo>
                    <a:pt x="4654" y="21600"/>
                  </a:lnTo>
                  <a:lnTo>
                    <a:pt x="4296" y="20664"/>
                  </a:lnTo>
                  <a:lnTo>
                    <a:pt x="1074" y="19962"/>
                  </a:lnTo>
                  <a:lnTo>
                    <a:pt x="716" y="15752"/>
                  </a:lnTo>
                  <a:lnTo>
                    <a:pt x="9666" y="11307"/>
                  </a:lnTo>
                  <a:lnTo>
                    <a:pt x="6802" y="9123"/>
                  </a:lnTo>
                  <a:lnTo>
                    <a:pt x="5728" y="4679"/>
                  </a:lnTo>
                  <a:lnTo>
                    <a:pt x="0" y="210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4" name="Freeform 154"/>
            <p:cNvSpPr/>
            <p:nvPr/>
          </p:nvSpPr>
          <p:spPr>
            <a:xfrm>
              <a:off x="2853107" y="1103661"/>
              <a:ext cx="214801" cy="2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224"/>
                  </a:moveTo>
                  <a:lnTo>
                    <a:pt x="835" y="8054"/>
                  </a:lnTo>
                  <a:lnTo>
                    <a:pt x="4904" y="9519"/>
                  </a:lnTo>
                  <a:lnTo>
                    <a:pt x="4487" y="10983"/>
                  </a:lnTo>
                  <a:lnTo>
                    <a:pt x="6365" y="11959"/>
                  </a:lnTo>
                  <a:lnTo>
                    <a:pt x="6991" y="14522"/>
                  </a:lnTo>
                  <a:lnTo>
                    <a:pt x="4904" y="19037"/>
                  </a:lnTo>
                  <a:lnTo>
                    <a:pt x="10330" y="21112"/>
                  </a:lnTo>
                  <a:lnTo>
                    <a:pt x="10957" y="21600"/>
                  </a:lnTo>
                  <a:lnTo>
                    <a:pt x="13357" y="21600"/>
                  </a:lnTo>
                  <a:lnTo>
                    <a:pt x="13357" y="19525"/>
                  </a:lnTo>
                  <a:lnTo>
                    <a:pt x="14922" y="18793"/>
                  </a:lnTo>
                  <a:lnTo>
                    <a:pt x="18261" y="19769"/>
                  </a:lnTo>
                  <a:lnTo>
                    <a:pt x="20661" y="18061"/>
                  </a:lnTo>
                  <a:lnTo>
                    <a:pt x="19513" y="15498"/>
                  </a:lnTo>
                  <a:lnTo>
                    <a:pt x="19826" y="13058"/>
                  </a:lnTo>
                  <a:lnTo>
                    <a:pt x="17948" y="11715"/>
                  </a:lnTo>
                  <a:lnTo>
                    <a:pt x="20661" y="8420"/>
                  </a:lnTo>
                  <a:lnTo>
                    <a:pt x="21600" y="5247"/>
                  </a:lnTo>
                  <a:lnTo>
                    <a:pt x="18574" y="3539"/>
                  </a:lnTo>
                  <a:lnTo>
                    <a:pt x="17635" y="3539"/>
                  </a:lnTo>
                  <a:lnTo>
                    <a:pt x="12730" y="0"/>
                  </a:lnTo>
                  <a:lnTo>
                    <a:pt x="11270" y="244"/>
                  </a:lnTo>
                  <a:lnTo>
                    <a:pt x="8870" y="3783"/>
                  </a:lnTo>
                  <a:lnTo>
                    <a:pt x="4904" y="3051"/>
                  </a:lnTo>
                  <a:lnTo>
                    <a:pt x="5635" y="6224"/>
                  </a:lnTo>
                  <a:lnTo>
                    <a:pt x="0" y="622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5" name="Freeform 155"/>
            <p:cNvSpPr/>
            <p:nvPr/>
          </p:nvSpPr>
          <p:spPr>
            <a:xfrm>
              <a:off x="2853107" y="1103661"/>
              <a:ext cx="220201" cy="21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256"/>
                  </a:moveTo>
                  <a:lnTo>
                    <a:pt x="811" y="8026"/>
                  </a:lnTo>
                  <a:lnTo>
                    <a:pt x="4868" y="9561"/>
                  </a:lnTo>
                  <a:lnTo>
                    <a:pt x="4462" y="10977"/>
                  </a:lnTo>
                  <a:lnTo>
                    <a:pt x="6389" y="11921"/>
                  </a:lnTo>
                  <a:lnTo>
                    <a:pt x="6997" y="14518"/>
                  </a:lnTo>
                  <a:lnTo>
                    <a:pt x="4868" y="19003"/>
                  </a:lnTo>
                  <a:lnTo>
                    <a:pt x="10344" y="21128"/>
                  </a:lnTo>
                  <a:lnTo>
                    <a:pt x="10952" y="21600"/>
                  </a:lnTo>
                  <a:lnTo>
                    <a:pt x="13386" y="21600"/>
                  </a:lnTo>
                  <a:lnTo>
                    <a:pt x="13386" y="19475"/>
                  </a:lnTo>
                  <a:lnTo>
                    <a:pt x="14907" y="18767"/>
                  </a:lnTo>
                  <a:lnTo>
                    <a:pt x="18254" y="19711"/>
                  </a:lnTo>
                  <a:lnTo>
                    <a:pt x="20687" y="18059"/>
                  </a:lnTo>
                  <a:lnTo>
                    <a:pt x="19470" y="15462"/>
                  </a:lnTo>
                  <a:lnTo>
                    <a:pt x="19775" y="13102"/>
                  </a:lnTo>
                  <a:lnTo>
                    <a:pt x="17949" y="11685"/>
                  </a:lnTo>
                  <a:lnTo>
                    <a:pt x="20687" y="8380"/>
                  </a:lnTo>
                  <a:lnTo>
                    <a:pt x="21600" y="5193"/>
                  </a:lnTo>
                  <a:lnTo>
                    <a:pt x="18558" y="3541"/>
                  </a:lnTo>
                  <a:lnTo>
                    <a:pt x="17645" y="3541"/>
                  </a:lnTo>
                  <a:lnTo>
                    <a:pt x="12777" y="0"/>
                  </a:lnTo>
                  <a:lnTo>
                    <a:pt x="11256" y="236"/>
                  </a:lnTo>
                  <a:lnTo>
                    <a:pt x="8823" y="3777"/>
                  </a:lnTo>
                  <a:lnTo>
                    <a:pt x="4868" y="3069"/>
                  </a:lnTo>
                  <a:lnTo>
                    <a:pt x="5679" y="6256"/>
                  </a:lnTo>
                  <a:lnTo>
                    <a:pt x="0" y="625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6" name="Freeform 156"/>
            <p:cNvSpPr/>
            <p:nvPr/>
          </p:nvSpPr>
          <p:spPr>
            <a:xfrm>
              <a:off x="3082435" y="1265476"/>
              <a:ext cx="16506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71"/>
                  </a:moveTo>
                  <a:lnTo>
                    <a:pt x="16200" y="21600"/>
                  </a:lnTo>
                  <a:lnTo>
                    <a:pt x="21600" y="0"/>
                  </a:lnTo>
                  <a:lnTo>
                    <a:pt x="0" y="115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7" name="Freeform 157"/>
            <p:cNvSpPr/>
            <p:nvPr/>
          </p:nvSpPr>
          <p:spPr>
            <a:xfrm>
              <a:off x="3082435" y="1272391"/>
              <a:ext cx="16506" cy="6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35"/>
                  </a:moveTo>
                  <a:lnTo>
                    <a:pt x="16200" y="21600"/>
                  </a:lnTo>
                  <a:lnTo>
                    <a:pt x="21600" y="0"/>
                  </a:lnTo>
                  <a:lnTo>
                    <a:pt x="0" y="1143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8" name="Freeform 158"/>
            <p:cNvSpPr/>
            <p:nvPr/>
          </p:nvSpPr>
          <p:spPr>
            <a:xfrm>
              <a:off x="1985709" y="2039976"/>
              <a:ext cx="42187" cy="6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00"/>
                  </a:moveTo>
                  <a:lnTo>
                    <a:pt x="2512" y="0"/>
                  </a:lnTo>
                  <a:lnTo>
                    <a:pt x="21600" y="10000"/>
                  </a:lnTo>
                  <a:lnTo>
                    <a:pt x="10549" y="21600"/>
                  </a:lnTo>
                  <a:lnTo>
                    <a:pt x="0" y="2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29" name="Freeform 159"/>
            <p:cNvSpPr/>
            <p:nvPr/>
          </p:nvSpPr>
          <p:spPr>
            <a:xfrm>
              <a:off x="1985709" y="2041359"/>
              <a:ext cx="50237" cy="7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80"/>
                  </a:moveTo>
                  <a:lnTo>
                    <a:pt x="2645" y="0"/>
                  </a:lnTo>
                  <a:lnTo>
                    <a:pt x="21600" y="10080"/>
                  </a:lnTo>
                  <a:lnTo>
                    <a:pt x="10580" y="21600"/>
                  </a:lnTo>
                  <a:lnTo>
                    <a:pt x="0" y="208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0" name="Freeform 160"/>
            <p:cNvSpPr/>
            <p:nvPr/>
          </p:nvSpPr>
          <p:spPr>
            <a:xfrm>
              <a:off x="3663848" y="1875395"/>
              <a:ext cx="17893" cy="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00"/>
                  </a:moveTo>
                  <a:lnTo>
                    <a:pt x="13200" y="21600"/>
                  </a:lnTo>
                  <a:lnTo>
                    <a:pt x="19200" y="15300"/>
                  </a:lnTo>
                  <a:lnTo>
                    <a:pt x="7200" y="15300"/>
                  </a:lnTo>
                  <a:lnTo>
                    <a:pt x="21600" y="9000"/>
                  </a:lnTo>
                  <a:lnTo>
                    <a:pt x="16800" y="0"/>
                  </a:lnTo>
                  <a:lnTo>
                    <a:pt x="0" y="171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1" name="Freeform 161"/>
            <p:cNvSpPr/>
            <p:nvPr/>
          </p:nvSpPr>
          <p:spPr>
            <a:xfrm>
              <a:off x="3663848" y="1882310"/>
              <a:ext cx="24607" cy="6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280"/>
                  </a:moveTo>
                  <a:lnTo>
                    <a:pt x="12600" y="21600"/>
                  </a:lnTo>
                  <a:lnTo>
                    <a:pt x="18900" y="15120"/>
                  </a:lnTo>
                  <a:lnTo>
                    <a:pt x="7200" y="15120"/>
                  </a:lnTo>
                  <a:lnTo>
                    <a:pt x="21600" y="8640"/>
                  </a:lnTo>
                  <a:lnTo>
                    <a:pt x="16200" y="0"/>
                  </a:lnTo>
                  <a:lnTo>
                    <a:pt x="0" y="172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2" name="Freeform 162"/>
            <p:cNvSpPr/>
            <p:nvPr/>
          </p:nvSpPr>
          <p:spPr>
            <a:xfrm>
              <a:off x="3086482" y="2102212"/>
              <a:ext cx="93392" cy="11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73"/>
                  </a:moveTo>
                  <a:lnTo>
                    <a:pt x="1920" y="6545"/>
                  </a:lnTo>
                  <a:lnTo>
                    <a:pt x="4080" y="6545"/>
                  </a:lnTo>
                  <a:lnTo>
                    <a:pt x="3360" y="4145"/>
                  </a:lnTo>
                  <a:lnTo>
                    <a:pt x="9360" y="3709"/>
                  </a:lnTo>
                  <a:lnTo>
                    <a:pt x="9360" y="0"/>
                  </a:lnTo>
                  <a:lnTo>
                    <a:pt x="17040" y="436"/>
                  </a:lnTo>
                  <a:lnTo>
                    <a:pt x="16320" y="3709"/>
                  </a:lnTo>
                  <a:lnTo>
                    <a:pt x="21600" y="3709"/>
                  </a:lnTo>
                  <a:lnTo>
                    <a:pt x="19920" y="15491"/>
                  </a:lnTo>
                  <a:lnTo>
                    <a:pt x="14880" y="14182"/>
                  </a:lnTo>
                  <a:lnTo>
                    <a:pt x="8880" y="21600"/>
                  </a:lnTo>
                  <a:lnTo>
                    <a:pt x="0" y="104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3" name="Freeform 163"/>
            <p:cNvSpPr/>
            <p:nvPr/>
          </p:nvSpPr>
          <p:spPr>
            <a:xfrm>
              <a:off x="3086482" y="2102212"/>
              <a:ext cx="97462" cy="12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91"/>
                  </a:moveTo>
                  <a:lnTo>
                    <a:pt x="2025" y="6583"/>
                  </a:lnTo>
                  <a:lnTo>
                    <a:pt x="4050" y="6583"/>
                  </a:lnTo>
                  <a:lnTo>
                    <a:pt x="3375" y="4114"/>
                  </a:lnTo>
                  <a:lnTo>
                    <a:pt x="9450" y="3703"/>
                  </a:lnTo>
                  <a:lnTo>
                    <a:pt x="9450" y="0"/>
                  </a:lnTo>
                  <a:lnTo>
                    <a:pt x="17100" y="411"/>
                  </a:lnTo>
                  <a:lnTo>
                    <a:pt x="16200" y="3703"/>
                  </a:lnTo>
                  <a:lnTo>
                    <a:pt x="21600" y="3703"/>
                  </a:lnTo>
                  <a:lnTo>
                    <a:pt x="19800" y="15429"/>
                  </a:lnTo>
                  <a:lnTo>
                    <a:pt x="14850" y="14194"/>
                  </a:lnTo>
                  <a:lnTo>
                    <a:pt x="8775" y="21600"/>
                  </a:lnTo>
                  <a:lnTo>
                    <a:pt x="0" y="104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4" name="Freeform 164"/>
            <p:cNvSpPr/>
            <p:nvPr/>
          </p:nvSpPr>
          <p:spPr>
            <a:xfrm>
              <a:off x="2641316" y="1847734"/>
              <a:ext cx="44870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40" y="0"/>
                  </a:lnTo>
                  <a:lnTo>
                    <a:pt x="21600" y="675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5" name="Freeform 165"/>
            <p:cNvSpPr/>
            <p:nvPr/>
          </p:nvSpPr>
          <p:spPr>
            <a:xfrm>
              <a:off x="2641316" y="1847734"/>
              <a:ext cx="5292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71" y="0"/>
                  </a:lnTo>
                  <a:lnTo>
                    <a:pt x="21600" y="54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6" name="Freeform 166"/>
            <p:cNvSpPr/>
            <p:nvPr/>
          </p:nvSpPr>
          <p:spPr>
            <a:xfrm>
              <a:off x="3035220" y="1008232"/>
              <a:ext cx="148706" cy="18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62"/>
                  </a:moveTo>
                  <a:lnTo>
                    <a:pt x="0" y="12600"/>
                  </a:lnTo>
                  <a:lnTo>
                    <a:pt x="450" y="14123"/>
                  </a:lnTo>
                  <a:lnTo>
                    <a:pt x="900" y="15785"/>
                  </a:lnTo>
                  <a:lnTo>
                    <a:pt x="5250" y="17585"/>
                  </a:lnTo>
                  <a:lnTo>
                    <a:pt x="3900" y="21185"/>
                  </a:lnTo>
                  <a:lnTo>
                    <a:pt x="8700" y="21600"/>
                  </a:lnTo>
                  <a:lnTo>
                    <a:pt x="16950" y="21600"/>
                  </a:lnTo>
                  <a:lnTo>
                    <a:pt x="19050" y="18415"/>
                  </a:lnTo>
                  <a:lnTo>
                    <a:pt x="14700" y="13569"/>
                  </a:lnTo>
                  <a:lnTo>
                    <a:pt x="19800" y="10938"/>
                  </a:lnTo>
                  <a:lnTo>
                    <a:pt x="21600" y="12046"/>
                  </a:lnTo>
                  <a:lnTo>
                    <a:pt x="19800" y="3185"/>
                  </a:lnTo>
                  <a:lnTo>
                    <a:pt x="16200" y="1246"/>
                  </a:lnTo>
                  <a:lnTo>
                    <a:pt x="11700" y="2354"/>
                  </a:lnTo>
                  <a:lnTo>
                    <a:pt x="12150" y="1662"/>
                  </a:lnTo>
                  <a:lnTo>
                    <a:pt x="8700" y="0"/>
                  </a:lnTo>
                  <a:lnTo>
                    <a:pt x="6450" y="0"/>
                  </a:lnTo>
                  <a:lnTo>
                    <a:pt x="6450" y="4431"/>
                  </a:lnTo>
                  <a:lnTo>
                    <a:pt x="4350" y="3185"/>
                  </a:lnTo>
                  <a:lnTo>
                    <a:pt x="3000" y="4846"/>
                  </a:lnTo>
                  <a:lnTo>
                    <a:pt x="2550" y="7754"/>
                  </a:lnTo>
                  <a:lnTo>
                    <a:pt x="0" y="88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7" name="Freeform 167"/>
            <p:cNvSpPr/>
            <p:nvPr/>
          </p:nvSpPr>
          <p:spPr>
            <a:xfrm>
              <a:off x="3035220" y="1008232"/>
              <a:ext cx="155448" cy="18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00"/>
                  </a:moveTo>
                  <a:lnTo>
                    <a:pt x="0" y="12533"/>
                  </a:lnTo>
                  <a:lnTo>
                    <a:pt x="864" y="15733"/>
                  </a:lnTo>
                  <a:lnTo>
                    <a:pt x="5184" y="17600"/>
                  </a:lnTo>
                  <a:lnTo>
                    <a:pt x="3888" y="21200"/>
                  </a:lnTo>
                  <a:lnTo>
                    <a:pt x="8640" y="21600"/>
                  </a:lnTo>
                  <a:lnTo>
                    <a:pt x="16992" y="21600"/>
                  </a:lnTo>
                  <a:lnTo>
                    <a:pt x="19008" y="18400"/>
                  </a:lnTo>
                  <a:lnTo>
                    <a:pt x="14688" y="13600"/>
                  </a:lnTo>
                  <a:lnTo>
                    <a:pt x="19872" y="10933"/>
                  </a:lnTo>
                  <a:lnTo>
                    <a:pt x="21600" y="12000"/>
                  </a:lnTo>
                  <a:lnTo>
                    <a:pt x="19872" y="3200"/>
                  </a:lnTo>
                  <a:lnTo>
                    <a:pt x="16128" y="1200"/>
                  </a:lnTo>
                  <a:lnTo>
                    <a:pt x="11664" y="2400"/>
                  </a:lnTo>
                  <a:lnTo>
                    <a:pt x="12096" y="1600"/>
                  </a:lnTo>
                  <a:lnTo>
                    <a:pt x="8640" y="0"/>
                  </a:lnTo>
                  <a:lnTo>
                    <a:pt x="6480" y="0"/>
                  </a:lnTo>
                  <a:lnTo>
                    <a:pt x="6480" y="4400"/>
                  </a:lnTo>
                  <a:lnTo>
                    <a:pt x="4320" y="3200"/>
                  </a:lnTo>
                  <a:lnTo>
                    <a:pt x="3024" y="4800"/>
                  </a:lnTo>
                  <a:lnTo>
                    <a:pt x="2592" y="7733"/>
                  </a:lnTo>
                  <a:lnTo>
                    <a:pt x="0" y="8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8" name="Freeform 168"/>
            <p:cNvSpPr/>
            <p:nvPr/>
          </p:nvSpPr>
          <p:spPr>
            <a:xfrm>
              <a:off x="2878738" y="1933482"/>
              <a:ext cx="73150" cy="12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00"/>
                  </a:moveTo>
                  <a:lnTo>
                    <a:pt x="1851" y="5600"/>
                  </a:lnTo>
                  <a:lnTo>
                    <a:pt x="1234" y="600"/>
                  </a:lnTo>
                  <a:lnTo>
                    <a:pt x="13886" y="0"/>
                  </a:lnTo>
                  <a:lnTo>
                    <a:pt x="21600" y="16600"/>
                  </a:lnTo>
                  <a:lnTo>
                    <a:pt x="5246" y="21600"/>
                  </a:lnTo>
                  <a:lnTo>
                    <a:pt x="0" y="20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39" name="Freeform 169"/>
            <p:cNvSpPr/>
            <p:nvPr/>
          </p:nvSpPr>
          <p:spPr>
            <a:xfrm>
              <a:off x="2878738" y="1932099"/>
              <a:ext cx="79889" cy="13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63"/>
                  </a:moveTo>
                  <a:lnTo>
                    <a:pt x="1705" y="5684"/>
                  </a:lnTo>
                  <a:lnTo>
                    <a:pt x="1137" y="568"/>
                  </a:lnTo>
                  <a:lnTo>
                    <a:pt x="13926" y="0"/>
                  </a:lnTo>
                  <a:lnTo>
                    <a:pt x="21600" y="16674"/>
                  </a:lnTo>
                  <a:lnTo>
                    <a:pt x="5116" y="21600"/>
                  </a:lnTo>
                  <a:lnTo>
                    <a:pt x="0" y="2046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0" name="Freeform 170"/>
            <p:cNvSpPr/>
            <p:nvPr/>
          </p:nvSpPr>
          <p:spPr>
            <a:xfrm>
              <a:off x="3288830" y="1322181"/>
              <a:ext cx="98797" cy="11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27"/>
                  </a:moveTo>
                  <a:lnTo>
                    <a:pt x="2475" y="3709"/>
                  </a:lnTo>
                  <a:lnTo>
                    <a:pt x="9450" y="1309"/>
                  </a:lnTo>
                  <a:lnTo>
                    <a:pt x="18450" y="1745"/>
                  </a:lnTo>
                  <a:lnTo>
                    <a:pt x="21600" y="0"/>
                  </a:lnTo>
                  <a:lnTo>
                    <a:pt x="20250" y="4364"/>
                  </a:lnTo>
                  <a:lnTo>
                    <a:pt x="14625" y="3055"/>
                  </a:lnTo>
                  <a:lnTo>
                    <a:pt x="11475" y="7418"/>
                  </a:lnTo>
                  <a:lnTo>
                    <a:pt x="8325" y="5455"/>
                  </a:lnTo>
                  <a:lnTo>
                    <a:pt x="10800" y="10473"/>
                  </a:lnTo>
                  <a:lnTo>
                    <a:pt x="8325" y="11782"/>
                  </a:lnTo>
                  <a:lnTo>
                    <a:pt x="13275" y="14836"/>
                  </a:lnTo>
                  <a:lnTo>
                    <a:pt x="13275" y="16582"/>
                  </a:lnTo>
                  <a:lnTo>
                    <a:pt x="9000" y="17236"/>
                  </a:lnTo>
                  <a:lnTo>
                    <a:pt x="10125" y="21600"/>
                  </a:lnTo>
                  <a:lnTo>
                    <a:pt x="4500" y="20291"/>
                  </a:lnTo>
                  <a:lnTo>
                    <a:pt x="2475" y="16582"/>
                  </a:lnTo>
                  <a:lnTo>
                    <a:pt x="10125" y="14836"/>
                  </a:lnTo>
                  <a:lnTo>
                    <a:pt x="3150" y="13527"/>
                  </a:lnTo>
                  <a:lnTo>
                    <a:pt x="0" y="872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1" name="Freeform 171"/>
            <p:cNvSpPr/>
            <p:nvPr/>
          </p:nvSpPr>
          <p:spPr>
            <a:xfrm>
              <a:off x="3288830" y="1322181"/>
              <a:ext cx="104201" cy="1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2541" y="3703"/>
                  </a:lnTo>
                  <a:lnTo>
                    <a:pt x="9529" y="1234"/>
                  </a:lnTo>
                  <a:lnTo>
                    <a:pt x="18424" y="1851"/>
                  </a:lnTo>
                  <a:lnTo>
                    <a:pt x="21600" y="0"/>
                  </a:lnTo>
                  <a:lnTo>
                    <a:pt x="20329" y="4320"/>
                  </a:lnTo>
                  <a:lnTo>
                    <a:pt x="14612" y="3086"/>
                  </a:lnTo>
                  <a:lnTo>
                    <a:pt x="11435" y="7406"/>
                  </a:lnTo>
                  <a:lnTo>
                    <a:pt x="8259" y="5554"/>
                  </a:lnTo>
                  <a:lnTo>
                    <a:pt x="10800" y="10491"/>
                  </a:lnTo>
                  <a:lnTo>
                    <a:pt x="8259" y="11726"/>
                  </a:lnTo>
                  <a:lnTo>
                    <a:pt x="13341" y="14811"/>
                  </a:lnTo>
                  <a:lnTo>
                    <a:pt x="13341" y="16663"/>
                  </a:lnTo>
                  <a:lnTo>
                    <a:pt x="8894" y="17280"/>
                  </a:lnTo>
                  <a:lnTo>
                    <a:pt x="10165" y="21600"/>
                  </a:lnTo>
                  <a:lnTo>
                    <a:pt x="4447" y="20366"/>
                  </a:lnTo>
                  <a:lnTo>
                    <a:pt x="2541" y="16663"/>
                  </a:lnTo>
                  <a:lnTo>
                    <a:pt x="10165" y="14811"/>
                  </a:lnTo>
                  <a:lnTo>
                    <a:pt x="3176" y="13577"/>
                  </a:lnTo>
                  <a:lnTo>
                    <a:pt x="0" y="86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444" name="Freeform 172"/>
            <p:cNvGrpSpPr/>
            <p:nvPr/>
          </p:nvGrpSpPr>
          <p:grpSpPr>
            <a:xfrm>
              <a:off x="3345488" y="1401014"/>
              <a:ext cx="13051" cy="1"/>
              <a:chOff x="0" y="0"/>
              <a:chExt cx="13050" cy="0"/>
            </a:xfrm>
          </p:grpSpPr>
          <p:sp>
            <p:nvSpPr>
              <p:cNvPr id="442" name="Çizgi"/>
              <p:cNvSpPr/>
              <p:nvPr/>
            </p:nvSpPr>
            <p:spPr>
              <a:xfrm>
                <a:off x="0" y="0"/>
                <a:ext cx="13051" cy="1"/>
              </a:xfrm>
              <a:prstGeom prst="line">
                <a:avLst/>
              </a:prstGeom>
              <a:noFill/>
              <a:ln w="12700" cap="rnd">
                <a:solidFill>
                  <a:srgbClr val="675E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Çizgi"/>
              <p:cNvSpPr/>
              <p:nvPr/>
            </p:nvSpPr>
            <p:spPr>
              <a:xfrm flipH="1" flipV="1">
                <a:off x="0" y="0"/>
                <a:ext cx="13051" cy="1"/>
              </a:xfrm>
              <a:prstGeom prst="line">
                <a:avLst/>
              </a:prstGeom>
              <a:noFill/>
              <a:ln w="12700" cap="rnd">
                <a:solidFill>
                  <a:srgbClr val="675E4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45" name="Freeform 173"/>
            <p:cNvSpPr/>
            <p:nvPr/>
          </p:nvSpPr>
          <p:spPr>
            <a:xfrm>
              <a:off x="3345488" y="1417610"/>
              <a:ext cx="4757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6" name="Freeform 174"/>
            <p:cNvSpPr/>
            <p:nvPr/>
          </p:nvSpPr>
          <p:spPr>
            <a:xfrm>
              <a:off x="1661952" y="0"/>
              <a:ext cx="1052528" cy="87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51"/>
                  </a:moveTo>
                  <a:lnTo>
                    <a:pt x="127" y="5588"/>
                  </a:lnTo>
                  <a:lnTo>
                    <a:pt x="1461" y="5096"/>
                  </a:lnTo>
                  <a:lnTo>
                    <a:pt x="2414" y="5096"/>
                  </a:lnTo>
                  <a:lnTo>
                    <a:pt x="2922" y="4662"/>
                  </a:lnTo>
                  <a:lnTo>
                    <a:pt x="2795" y="4314"/>
                  </a:lnTo>
                  <a:lnTo>
                    <a:pt x="3049" y="4227"/>
                  </a:lnTo>
                  <a:lnTo>
                    <a:pt x="2838" y="4140"/>
                  </a:lnTo>
                  <a:lnTo>
                    <a:pt x="3240" y="3880"/>
                  </a:lnTo>
                  <a:lnTo>
                    <a:pt x="3176" y="3793"/>
                  </a:lnTo>
                  <a:lnTo>
                    <a:pt x="2456" y="4054"/>
                  </a:lnTo>
                  <a:lnTo>
                    <a:pt x="1906" y="3706"/>
                  </a:lnTo>
                  <a:lnTo>
                    <a:pt x="2668" y="3446"/>
                  </a:lnTo>
                  <a:lnTo>
                    <a:pt x="3113" y="2751"/>
                  </a:lnTo>
                  <a:lnTo>
                    <a:pt x="4066" y="2751"/>
                  </a:lnTo>
                  <a:lnTo>
                    <a:pt x="4002" y="2056"/>
                  </a:lnTo>
                  <a:lnTo>
                    <a:pt x="4765" y="1969"/>
                  </a:lnTo>
                  <a:lnTo>
                    <a:pt x="5400" y="2490"/>
                  </a:lnTo>
                  <a:lnTo>
                    <a:pt x="4638" y="1882"/>
                  </a:lnTo>
                  <a:lnTo>
                    <a:pt x="6205" y="1390"/>
                  </a:lnTo>
                  <a:lnTo>
                    <a:pt x="6649" y="1650"/>
                  </a:lnTo>
                  <a:lnTo>
                    <a:pt x="6649" y="2316"/>
                  </a:lnTo>
                  <a:lnTo>
                    <a:pt x="6904" y="1737"/>
                  </a:lnTo>
                  <a:lnTo>
                    <a:pt x="7920" y="2143"/>
                  </a:lnTo>
                  <a:lnTo>
                    <a:pt x="7624" y="1882"/>
                  </a:lnTo>
                  <a:lnTo>
                    <a:pt x="8047" y="1969"/>
                  </a:lnTo>
                  <a:lnTo>
                    <a:pt x="7666" y="1564"/>
                  </a:lnTo>
                  <a:lnTo>
                    <a:pt x="7539" y="1216"/>
                  </a:lnTo>
                  <a:lnTo>
                    <a:pt x="7751" y="1216"/>
                  </a:lnTo>
                  <a:lnTo>
                    <a:pt x="9762" y="2056"/>
                  </a:lnTo>
                  <a:lnTo>
                    <a:pt x="9635" y="1737"/>
                  </a:lnTo>
                  <a:lnTo>
                    <a:pt x="10080" y="1737"/>
                  </a:lnTo>
                  <a:lnTo>
                    <a:pt x="9762" y="1477"/>
                  </a:lnTo>
                  <a:lnTo>
                    <a:pt x="10525" y="1564"/>
                  </a:lnTo>
                  <a:lnTo>
                    <a:pt x="9424" y="955"/>
                  </a:lnTo>
                  <a:lnTo>
                    <a:pt x="11414" y="1216"/>
                  </a:lnTo>
                  <a:lnTo>
                    <a:pt x="10969" y="869"/>
                  </a:lnTo>
                  <a:lnTo>
                    <a:pt x="9762" y="869"/>
                  </a:lnTo>
                  <a:lnTo>
                    <a:pt x="10207" y="782"/>
                  </a:lnTo>
                  <a:lnTo>
                    <a:pt x="9508" y="434"/>
                  </a:lnTo>
                  <a:lnTo>
                    <a:pt x="10334" y="608"/>
                  </a:lnTo>
                  <a:lnTo>
                    <a:pt x="9953" y="347"/>
                  </a:lnTo>
                  <a:lnTo>
                    <a:pt x="10398" y="261"/>
                  </a:lnTo>
                  <a:lnTo>
                    <a:pt x="11795" y="955"/>
                  </a:lnTo>
                  <a:lnTo>
                    <a:pt x="11668" y="695"/>
                  </a:lnTo>
                  <a:lnTo>
                    <a:pt x="12367" y="434"/>
                  </a:lnTo>
                  <a:lnTo>
                    <a:pt x="11732" y="347"/>
                  </a:lnTo>
                  <a:lnTo>
                    <a:pt x="11732" y="87"/>
                  </a:lnTo>
                  <a:lnTo>
                    <a:pt x="12113" y="0"/>
                  </a:lnTo>
                  <a:lnTo>
                    <a:pt x="16115" y="87"/>
                  </a:lnTo>
                  <a:lnTo>
                    <a:pt x="16391" y="174"/>
                  </a:lnTo>
                  <a:lnTo>
                    <a:pt x="16264" y="347"/>
                  </a:lnTo>
                  <a:lnTo>
                    <a:pt x="13553" y="434"/>
                  </a:lnTo>
                  <a:lnTo>
                    <a:pt x="13871" y="608"/>
                  </a:lnTo>
                  <a:lnTo>
                    <a:pt x="12854" y="782"/>
                  </a:lnTo>
                  <a:lnTo>
                    <a:pt x="16602" y="434"/>
                  </a:lnTo>
                  <a:lnTo>
                    <a:pt x="16729" y="695"/>
                  </a:lnTo>
                  <a:lnTo>
                    <a:pt x="16264" y="955"/>
                  </a:lnTo>
                  <a:lnTo>
                    <a:pt x="17111" y="782"/>
                  </a:lnTo>
                  <a:lnTo>
                    <a:pt x="18127" y="1129"/>
                  </a:lnTo>
                  <a:lnTo>
                    <a:pt x="16602" y="1650"/>
                  </a:lnTo>
                  <a:lnTo>
                    <a:pt x="14252" y="1564"/>
                  </a:lnTo>
                  <a:lnTo>
                    <a:pt x="14760" y="1737"/>
                  </a:lnTo>
                  <a:lnTo>
                    <a:pt x="13807" y="1969"/>
                  </a:lnTo>
                  <a:lnTo>
                    <a:pt x="13807" y="2229"/>
                  </a:lnTo>
                  <a:lnTo>
                    <a:pt x="16475" y="1882"/>
                  </a:lnTo>
                  <a:lnTo>
                    <a:pt x="16602" y="2056"/>
                  </a:lnTo>
                  <a:lnTo>
                    <a:pt x="16115" y="2490"/>
                  </a:lnTo>
                  <a:lnTo>
                    <a:pt x="17809" y="1737"/>
                  </a:lnTo>
                  <a:lnTo>
                    <a:pt x="17936" y="2403"/>
                  </a:lnTo>
                  <a:lnTo>
                    <a:pt x="17047" y="3619"/>
                  </a:lnTo>
                  <a:lnTo>
                    <a:pt x="18635" y="2229"/>
                  </a:lnTo>
                  <a:lnTo>
                    <a:pt x="18635" y="2490"/>
                  </a:lnTo>
                  <a:lnTo>
                    <a:pt x="19461" y="2403"/>
                  </a:lnTo>
                  <a:lnTo>
                    <a:pt x="19715" y="1969"/>
                  </a:lnTo>
                  <a:lnTo>
                    <a:pt x="20456" y="1969"/>
                  </a:lnTo>
                  <a:lnTo>
                    <a:pt x="21600" y="2316"/>
                  </a:lnTo>
                  <a:lnTo>
                    <a:pt x="20520" y="2838"/>
                  </a:lnTo>
                  <a:lnTo>
                    <a:pt x="20647" y="3185"/>
                  </a:lnTo>
                  <a:lnTo>
                    <a:pt x="18254" y="3446"/>
                  </a:lnTo>
                  <a:lnTo>
                    <a:pt x="20139" y="3532"/>
                  </a:lnTo>
                  <a:lnTo>
                    <a:pt x="18572" y="3967"/>
                  </a:lnTo>
                  <a:lnTo>
                    <a:pt x="18762" y="4314"/>
                  </a:lnTo>
                  <a:lnTo>
                    <a:pt x="19715" y="3967"/>
                  </a:lnTo>
                  <a:lnTo>
                    <a:pt x="19016" y="4488"/>
                  </a:lnTo>
                  <a:lnTo>
                    <a:pt x="18889" y="5009"/>
                  </a:lnTo>
                  <a:lnTo>
                    <a:pt x="19144" y="4835"/>
                  </a:lnTo>
                  <a:lnTo>
                    <a:pt x="18381" y="5386"/>
                  </a:lnTo>
                  <a:lnTo>
                    <a:pt x="18127" y="6457"/>
                  </a:lnTo>
                  <a:lnTo>
                    <a:pt x="18508" y="6283"/>
                  </a:lnTo>
                  <a:lnTo>
                    <a:pt x="19080" y="6457"/>
                  </a:lnTo>
                  <a:lnTo>
                    <a:pt x="18572" y="6457"/>
                  </a:lnTo>
                  <a:lnTo>
                    <a:pt x="18572" y="6804"/>
                  </a:lnTo>
                  <a:lnTo>
                    <a:pt x="19398" y="6920"/>
                  </a:lnTo>
                  <a:lnTo>
                    <a:pt x="19461" y="7441"/>
                  </a:lnTo>
                  <a:lnTo>
                    <a:pt x="18191" y="7325"/>
                  </a:lnTo>
                  <a:lnTo>
                    <a:pt x="18508" y="7441"/>
                  </a:lnTo>
                  <a:lnTo>
                    <a:pt x="17873" y="7615"/>
                  </a:lnTo>
                  <a:lnTo>
                    <a:pt x="18191" y="8020"/>
                  </a:lnTo>
                  <a:lnTo>
                    <a:pt x="18889" y="8020"/>
                  </a:lnTo>
                  <a:lnTo>
                    <a:pt x="18445" y="8368"/>
                  </a:lnTo>
                  <a:lnTo>
                    <a:pt x="18953" y="8542"/>
                  </a:lnTo>
                  <a:lnTo>
                    <a:pt x="18953" y="9063"/>
                  </a:lnTo>
                  <a:lnTo>
                    <a:pt x="18064" y="8831"/>
                  </a:lnTo>
                  <a:lnTo>
                    <a:pt x="18572" y="9063"/>
                  </a:lnTo>
                  <a:lnTo>
                    <a:pt x="18254" y="9236"/>
                  </a:lnTo>
                  <a:lnTo>
                    <a:pt x="18508" y="9236"/>
                  </a:lnTo>
                  <a:lnTo>
                    <a:pt x="18445" y="9497"/>
                  </a:lnTo>
                  <a:lnTo>
                    <a:pt x="19144" y="9845"/>
                  </a:lnTo>
                  <a:lnTo>
                    <a:pt x="18064" y="9758"/>
                  </a:lnTo>
                  <a:lnTo>
                    <a:pt x="17936" y="9931"/>
                  </a:lnTo>
                  <a:lnTo>
                    <a:pt x="18635" y="10366"/>
                  </a:lnTo>
                  <a:lnTo>
                    <a:pt x="18572" y="10713"/>
                  </a:lnTo>
                  <a:lnTo>
                    <a:pt x="17936" y="10974"/>
                  </a:lnTo>
                  <a:lnTo>
                    <a:pt x="17301" y="10366"/>
                  </a:lnTo>
                  <a:lnTo>
                    <a:pt x="16348" y="10800"/>
                  </a:lnTo>
                  <a:lnTo>
                    <a:pt x="17047" y="11147"/>
                  </a:lnTo>
                  <a:lnTo>
                    <a:pt x="16348" y="11408"/>
                  </a:lnTo>
                  <a:lnTo>
                    <a:pt x="17111" y="11408"/>
                  </a:lnTo>
                  <a:lnTo>
                    <a:pt x="16856" y="11929"/>
                  </a:lnTo>
                  <a:lnTo>
                    <a:pt x="17174" y="11669"/>
                  </a:lnTo>
                  <a:lnTo>
                    <a:pt x="17936" y="12103"/>
                  </a:lnTo>
                  <a:lnTo>
                    <a:pt x="17619" y="12450"/>
                  </a:lnTo>
                  <a:lnTo>
                    <a:pt x="18064" y="12364"/>
                  </a:lnTo>
                  <a:lnTo>
                    <a:pt x="17936" y="12682"/>
                  </a:lnTo>
                  <a:lnTo>
                    <a:pt x="18191" y="12537"/>
                  </a:lnTo>
                  <a:lnTo>
                    <a:pt x="18254" y="13377"/>
                  </a:lnTo>
                  <a:lnTo>
                    <a:pt x="17936" y="13116"/>
                  </a:lnTo>
                  <a:lnTo>
                    <a:pt x="17873" y="13377"/>
                  </a:lnTo>
                  <a:lnTo>
                    <a:pt x="17555" y="13377"/>
                  </a:lnTo>
                  <a:lnTo>
                    <a:pt x="17111" y="12682"/>
                  </a:lnTo>
                  <a:lnTo>
                    <a:pt x="16115" y="12277"/>
                  </a:lnTo>
                  <a:lnTo>
                    <a:pt x="16856" y="12769"/>
                  </a:lnTo>
                  <a:lnTo>
                    <a:pt x="15904" y="12943"/>
                  </a:lnTo>
                  <a:lnTo>
                    <a:pt x="15607" y="13377"/>
                  </a:lnTo>
                  <a:lnTo>
                    <a:pt x="16475" y="13551"/>
                  </a:lnTo>
                  <a:lnTo>
                    <a:pt x="15734" y="13811"/>
                  </a:lnTo>
                  <a:lnTo>
                    <a:pt x="16920" y="13551"/>
                  </a:lnTo>
                  <a:lnTo>
                    <a:pt x="18000" y="13898"/>
                  </a:lnTo>
                  <a:lnTo>
                    <a:pt x="16539" y="14940"/>
                  </a:lnTo>
                  <a:lnTo>
                    <a:pt x="15226" y="15462"/>
                  </a:lnTo>
                  <a:lnTo>
                    <a:pt x="14633" y="15462"/>
                  </a:lnTo>
                  <a:lnTo>
                    <a:pt x="14336" y="15027"/>
                  </a:lnTo>
                  <a:lnTo>
                    <a:pt x="14506" y="15462"/>
                  </a:lnTo>
                  <a:lnTo>
                    <a:pt x="14125" y="15722"/>
                  </a:lnTo>
                  <a:lnTo>
                    <a:pt x="13553" y="16823"/>
                  </a:lnTo>
                  <a:lnTo>
                    <a:pt x="13172" y="16765"/>
                  </a:lnTo>
                  <a:lnTo>
                    <a:pt x="13108" y="17170"/>
                  </a:lnTo>
                  <a:lnTo>
                    <a:pt x="12664" y="17286"/>
                  </a:lnTo>
                  <a:lnTo>
                    <a:pt x="12494" y="17112"/>
                  </a:lnTo>
                  <a:lnTo>
                    <a:pt x="12664" y="16823"/>
                  </a:lnTo>
                  <a:lnTo>
                    <a:pt x="12494" y="16765"/>
                  </a:lnTo>
                  <a:lnTo>
                    <a:pt x="12304" y="17460"/>
                  </a:lnTo>
                  <a:lnTo>
                    <a:pt x="11605" y="17517"/>
                  </a:lnTo>
                  <a:lnTo>
                    <a:pt x="11668" y="17865"/>
                  </a:lnTo>
                  <a:lnTo>
                    <a:pt x="11287" y="17981"/>
                  </a:lnTo>
                  <a:lnTo>
                    <a:pt x="11605" y="18386"/>
                  </a:lnTo>
                  <a:lnTo>
                    <a:pt x="11224" y="18386"/>
                  </a:lnTo>
                  <a:lnTo>
                    <a:pt x="11541" y="18907"/>
                  </a:lnTo>
                  <a:lnTo>
                    <a:pt x="11224" y="18907"/>
                  </a:lnTo>
                  <a:lnTo>
                    <a:pt x="11478" y="19023"/>
                  </a:lnTo>
                  <a:lnTo>
                    <a:pt x="11224" y="19457"/>
                  </a:lnTo>
                  <a:lnTo>
                    <a:pt x="10969" y="19371"/>
                  </a:lnTo>
                  <a:lnTo>
                    <a:pt x="11224" y="19544"/>
                  </a:lnTo>
                  <a:lnTo>
                    <a:pt x="10715" y="19718"/>
                  </a:lnTo>
                  <a:lnTo>
                    <a:pt x="10969" y="20384"/>
                  </a:lnTo>
                  <a:lnTo>
                    <a:pt x="10715" y="21339"/>
                  </a:lnTo>
                  <a:lnTo>
                    <a:pt x="10398" y="21339"/>
                  </a:lnTo>
                  <a:lnTo>
                    <a:pt x="10652" y="21600"/>
                  </a:lnTo>
                  <a:lnTo>
                    <a:pt x="9889" y="21600"/>
                  </a:lnTo>
                  <a:lnTo>
                    <a:pt x="9762" y="20992"/>
                  </a:lnTo>
                  <a:lnTo>
                    <a:pt x="8809" y="21079"/>
                  </a:lnTo>
                  <a:lnTo>
                    <a:pt x="9000" y="20905"/>
                  </a:lnTo>
                  <a:lnTo>
                    <a:pt x="8555" y="20645"/>
                  </a:lnTo>
                  <a:lnTo>
                    <a:pt x="8809" y="20558"/>
                  </a:lnTo>
                  <a:lnTo>
                    <a:pt x="8428" y="20558"/>
                  </a:lnTo>
                  <a:lnTo>
                    <a:pt x="8555" y="20210"/>
                  </a:lnTo>
                  <a:lnTo>
                    <a:pt x="8301" y="20210"/>
                  </a:lnTo>
                  <a:lnTo>
                    <a:pt x="7666" y="19023"/>
                  </a:lnTo>
                  <a:lnTo>
                    <a:pt x="7666" y="18560"/>
                  </a:lnTo>
                  <a:lnTo>
                    <a:pt x="8132" y="18212"/>
                  </a:lnTo>
                  <a:lnTo>
                    <a:pt x="7920" y="18039"/>
                  </a:lnTo>
                  <a:lnTo>
                    <a:pt x="7475" y="18502"/>
                  </a:lnTo>
                  <a:lnTo>
                    <a:pt x="7412" y="17633"/>
                  </a:lnTo>
                  <a:lnTo>
                    <a:pt x="6967" y="17112"/>
                  </a:lnTo>
                  <a:lnTo>
                    <a:pt x="7031" y="16417"/>
                  </a:lnTo>
                  <a:lnTo>
                    <a:pt x="6776" y="16157"/>
                  </a:lnTo>
                  <a:lnTo>
                    <a:pt x="7158" y="15462"/>
                  </a:lnTo>
                  <a:lnTo>
                    <a:pt x="6967" y="15375"/>
                  </a:lnTo>
                  <a:lnTo>
                    <a:pt x="7793" y="15462"/>
                  </a:lnTo>
                  <a:lnTo>
                    <a:pt x="7751" y="15201"/>
                  </a:lnTo>
                  <a:lnTo>
                    <a:pt x="7094" y="15201"/>
                  </a:lnTo>
                  <a:lnTo>
                    <a:pt x="8005" y="14593"/>
                  </a:lnTo>
                  <a:lnTo>
                    <a:pt x="7793" y="14419"/>
                  </a:lnTo>
                  <a:lnTo>
                    <a:pt x="8005" y="13811"/>
                  </a:lnTo>
                  <a:lnTo>
                    <a:pt x="7285" y="13724"/>
                  </a:lnTo>
                  <a:lnTo>
                    <a:pt x="6586" y="13203"/>
                  </a:lnTo>
                  <a:lnTo>
                    <a:pt x="7920" y="13551"/>
                  </a:lnTo>
                  <a:lnTo>
                    <a:pt x="7751" y="13290"/>
                  </a:lnTo>
                  <a:lnTo>
                    <a:pt x="7920" y="13203"/>
                  </a:lnTo>
                  <a:lnTo>
                    <a:pt x="7412" y="12856"/>
                  </a:lnTo>
                  <a:lnTo>
                    <a:pt x="7624" y="12682"/>
                  </a:lnTo>
                  <a:lnTo>
                    <a:pt x="7221" y="12769"/>
                  </a:lnTo>
                  <a:lnTo>
                    <a:pt x="7475" y="12537"/>
                  </a:lnTo>
                  <a:lnTo>
                    <a:pt x="7094" y="12595"/>
                  </a:lnTo>
                  <a:lnTo>
                    <a:pt x="7539" y="12364"/>
                  </a:lnTo>
                  <a:lnTo>
                    <a:pt x="6904" y="12016"/>
                  </a:lnTo>
                  <a:lnTo>
                    <a:pt x="6713" y="12537"/>
                  </a:lnTo>
                  <a:lnTo>
                    <a:pt x="6205" y="12595"/>
                  </a:lnTo>
                  <a:lnTo>
                    <a:pt x="6078" y="12364"/>
                  </a:lnTo>
                  <a:lnTo>
                    <a:pt x="6459" y="12016"/>
                  </a:lnTo>
                  <a:lnTo>
                    <a:pt x="6141" y="12016"/>
                  </a:lnTo>
                  <a:lnTo>
                    <a:pt x="6586" y="11321"/>
                  </a:lnTo>
                  <a:lnTo>
                    <a:pt x="6141" y="11147"/>
                  </a:lnTo>
                  <a:lnTo>
                    <a:pt x="6268" y="10713"/>
                  </a:lnTo>
                  <a:lnTo>
                    <a:pt x="5760" y="9845"/>
                  </a:lnTo>
                  <a:lnTo>
                    <a:pt x="5951" y="9758"/>
                  </a:lnTo>
                  <a:lnTo>
                    <a:pt x="5146" y="8918"/>
                  </a:lnTo>
                  <a:lnTo>
                    <a:pt x="5082" y="8542"/>
                  </a:lnTo>
                  <a:lnTo>
                    <a:pt x="4256" y="8136"/>
                  </a:lnTo>
                  <a:lnTo>
                    <a:pt x="3431" y="7962"/>
                  </a:lnTo>
                  <a:lnTo>
                    <a:pt x="2711" y="8194"/>
                  </a:lnTo>
                  <a:lnTo>
                    <a:pt x="2160" y="8020"/>
                  </a:lnTo>
                  <a:lnTo>
                    <a:pt x="2329" y="8484"/>
                  </a:lnTo>
                  <a:lnTo>
                    <a:pt x="1715" y="8194"/>
                  </a:lnTo>
                  <a:lnTo>
                    <a:pt x="1207" y="7847"/>
                  </a:lnTo>
                  <a:lnTo>
                    <a:pt x="1715" y="7615"/>
                  </a:lnTo>
                  <a:lnTo>
                    <a:pt x="508" y="7325"/>
                  </a:lnTo>
                  <a:lnTo>
                    <a:pt x="953" y="7094"/>
                  </a:lnTo>
                  <a:lnTo>
                    <a:pt x="2414" y="7152"/>
                  </a:lnTo>
                  <a:lnTo>
                    <a:pt x="2541" y="6920"/>
                  </a:lnTo>
                  <a:lnTo>
                    <a:pt x="2287" y="6804"/>
                  </a:lnTo>
                  <a:lnTo>
                    <a:pt x="2541" y="6631"/>
                  </a:lnTo>
                  <a:lnTo>
                    <a:pt x="1292" y="6746"/>
                  </a:lnTo>
                  <a:lnTo>
                    <a:pt x="0" y="605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7" name="Freeform 175"/>
            <p:cNvSpPr/>
            <p:nvPr/>
          </p:nvSpPr>
          <p:spPr>
            <a:xfrm>
              <a:off x="1661952" y="0"/>
              <a:ext cx="1060620" cy="8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61"/>
                  </a:moveTo>
                  <a:lnTo>
                    <a:pt x="126" y="5601"/>
                  </a:lnTo>
                  <a:lnTo>
                    <a:pt x="1453" y="5084"/>
                  </a:lnTo>
                  <a:lnTo>
                    <a:pt x="2421" y="5084"/>
                  </a:lnTo>
                  <a:lnTo>
                    <a:pt x="2926" y="4653"/>
                  </a:lnTo>
                  <a:lnTo>
                    <a:pt x="2800" y="4309"/>
                  </a:lnTo>
                  <a:lnTo>
                    <a:pt x="3053" y="4222"/>
                  </a:lnTo>
                  <a:lnTo>
                    <a:pt x="2842" y="4136"/>
                  </a:lnTo>
                  <a:lnTo>
                    <a:pt x="3242" y="3878"/>
                  </a:lnTo>
                  <a:lnTo>
                    <a:pt x="3179" y="3791"/>
                  </a:lnTo>
                  <a:lnTo>
                    <a:pt x="2463" y="4050"/>
                  </a:lnTo>
                  <a:lnTo>
                    <a:pt x="1916" y="3705"/>
                  </a:lnTo>
                  <a:lnTo>
                    <a:pt x="2674" y="3447"/>
                  </a:lnTo>
                  <a:lnTo>
                    <a:pt x="3116" y="2757"/>
                  </a:lnTo>
                  <a:lnTo>
                    <a:pt x="4063" y="2757"/>
                  </a:lnTo>
                  <a:lnTo>
                    <a:pt x="4000" y="2068"/>
                  </a:lnTo>
                  <a:lnTo>
                    <a:pt x="4758" y="1982"/>
                  </a:lnTo>
                  <a:lnTo>
                    <a:pt x="5389" y="2499"/>
                  </a:lnTo>
                  <a:lnTo>
                    <a:pt x="4632" y="1896"/>
                  </a:lnTo>
                  <a:lnTo>
                    <a:pt x="6211" y="1379"/>
                  </a:lnTo>
                  <a:lnTo>
                    <a:pt x="6653" y="1637"/>
                  </a:lnTo>
                  <a:lnTo>
                    <a:pt x="6653" y="2327"/>
                  </a:lnTo>
                  <a:lnTo>
                    <a:pt x="6905" y="1723"/>
                  </a:lnTo>
                  <a:lnTo>
                    <a:pt x="7916" y="2154"/>
                  </a:lnTo>
                  <a:lnTo>
                    <a:pt x="7621" y="1896"/>
                  </a:lnTo>
                  <a:lnTo>
                    <a:pt x="8042" y="1982"/>
                  </a:lnTo>
                  <a:lnTo>
                    <a:pt x="7663" y="1551"/>
                  </a:lnTo>
                  <a:lnTo>
                    <a:pt x="7537" y="1206"/>
                  </a:lnTo>
                  <a:lnTo>
                    <a:pt x="7747" y="1206"/>
                  </a:lnTo>
                  <a:lnTo>
                    <a:pt x="9768" y="2068"/>
                  </a:lnTo>
                  <a:lnTo>
                    <a:pt x="9642" y="1723"/>
                  </a:lnTo>
                  <a:lnTo>
                    <a:pt x="10084" y="1723"/>
                  </a:lnTo>
                  <a:lnTo>
                    <a:pt x="9768" y="1465"/>
                  </a:lnTo>
                  <a:lnTo>
                    <a:pt x="10526" y="1551"/>
                  </a:lnTo>
                  <a:lnTo>
                    <a:pt x="9432" y="948"/>
                  </a:lnTo>
                  <a:lnTo>
                    <a:pt x="11411" y="1206"/>
                  </a:lnTo>
                  <a:lnTo>
                    <a:pt x="10968" y="862"/>
                  </a:lnTo>
                  <a:lnTo>
                    <a:pt x="9768" y="862"/>
                  </a:lnTo>
                  <a:lnTo>
                    <a:pt x="10211" y="776"/>
                  </a:lnTo>
                  <a:lnTo>
                    <a:pt x="9516" y="431"/>
                  </a:lnTo>
                  <a:lnTo>
                    <a:pt x="10337" y="603"/>
                  </a:lnTo>
                  <a:lnTo>
                    <a:pt x="9958" y="345"/>
                  </a:lnTo>
                  <a:lnTo>
                    <a:pt x="10400" y="259"/>
                  </a:lnTo>
                  <a:lnTo>
                    <a:pt x="11789" y="948"/>
                  </a:lnTo>
                  <a:lnTo>
                    <a:pt x="11663" y="689"/>
                  </a:lnTo>
                  <a:lnTo>
                    <a:pt x="12358" y="431"/>
                  </a:lnTo>
                  <a:lnTo>
                    <a:pt x="11726" y="345"/>
                  </a:lnTo>
                  <a:lnTo>
                    <a:pt x="11726" y="86"/>
                  </a:lnTo>
                  <a:lnTo>
                    <a:pt x="12105" y="0"/>
                  </a:lnTo>
                  <a:lnTo>
                    <a:pt x="16105" y="86"/>
                  </a:lnTo>
                  <a:lnTo>
                    <a:pt x="16400" y="172"/>
                  </a:lnTo>
                  <a:lnTo>
                    <a:pt x="16274" y="345"/>
                  </a:lnTo>
                  <a:lnTo>
                    <a:pt x="13558" y="431"/>
                  </a:lnTo>
                  <a:lnTo>
                    <a:pt x="13874" y="603"/>
                  </a:lnTo>
                  <a:lnTo>
                    <a:pt x="12863" y="776"/>
                  </a:lnTo>
                  <a:lnTo>
                    <a:pt x="16611" y="431"/>
                  </a:lnTo>
                  <a:lnTo>
                    <a:pt x="16737" y="689"/>
                  </a:lnTo>
                  <a:lnTo>
                    <a:pt x="16274" y="948"/>
                  </a:lnTo>
                  <a:lnTo>
                    <a:pt x="17116" y="776"/>
                  </a:lnTo>
                  <a:lnTo>
                    <a:pt x="18126" y="1120"/>
                  </a:lnTo>
                  <a:lnTo>
                    <a:pt x="16611" y="1637"/>
                  </a:lnTo>
                  <a:lnTo>
                    <a:pt x="14253" y="1551"/>
                  </a:lnTo>
                  <a:lnTo>
                    <a:pt x="14758" y="1723"/>
                  </a:lnTo>
                  <a:lnTo>
                    <a:pt x="13811" y="1982"/>
                  </a:lnTo>
                  <a:lnTo>
                    <a:pt x="13811" y="2240"/>
                  </a:lnTo>
                  <a:lnTo>
                    <a:pt x="16484" y="1896"/>
                  </a:lnTo>
                  <a:lnTo>
                    <a:pt x="16611" y="2068"/>
                  </a:lnTo>
                  <a:lnTo>
                    <a:pt x="16105" y="2499"/>
                  </a:lnTo>
                  <a:lnTo>
                    <a:pt x="17811" y="1723"/>
                  </a:lnTo>
                  <a:lnTo>
                    <a:pt x="17937" y="2413"/>
                  </a:lnTo>
                  <a:lnTo>
                    <a:pt x="17053" y="3619"/>
                  </a:lnTo>
                  <a:lnTo>
                    <a:pt x="18632" y="2240"/>
                  </a:lnTo>
                  <a:lnTo>
                    <a:pt x="18632" y="2499"/>
                  </a:lnTo>
                  <a:lnTo>
                    <a:pt x="19453" y="2413"/>
                  </a:lnTo>
                  <a:lnTo>
                    <a:pt x="19705" y="1982"/>
                  </a:lnTo>
                  <a:lnTo>
                    <a:pt x="20463" y="1982"/>
                  </a:lnTo>
                  <a:lnTo>
                    <a:pt x="21600" y="2327"/>
                  </a:lnTo>
                  <a:lnTo>
                    <a:pt x="20526" y="2844"/>
                  </a:lnTo>
                  <a:lnTo>
                    <a:pt x="20653" y="3188"/>
                  </a:lnTo>
                  <a:lnTo>
                    <a:pt x="18253" y="3447"/>
                  </a:lnTo>
                  <a:lnTo>
                    <a:pt x="20147" y="3533"/>
                  </a:lnTo>
                  <a:lnTo>
                    <a:pt x="18568" y="3964"/>
                  </a:lnTo>
                  <a:lnTo>
                    <a:pt x="18758" y="4309"/>
                  </a:lnTo>
                  <a:lnTo>
                    <a:pt x="19705" y="3964"/>
                  </a:lnTo>
                  <a:lnTo>
                    <a:pt x="19011" y="4481"/>
                  </a:lnTo>
                  <a:lnTo>
                    <a:pt x="18884" y="4998"/>
                  </a:lnTo>
                  <a:lnTo>
                    <a:pt x="19137" y="4826"/>
                  </a:lnTo>
                  <a:lnTo>
                    <a:pt x="18379" y="5371"/>
                  </a:lnTo>
                  <a:lnTo>
                    <a:pt x="18126" y="6463"/>
                  </a:lnTo>
                  <a:lnTo>
                    <a:pt x="18505" y="6290"/>
                  </a:lnTo>
                  <a:lnTo>
                    <a:pt x="19074" y="6463"/>
                  </a:lnTo>
                  <a:lnTo>
                    <a:pt x="18568" y="6463"/>
                  </a:lnTo>
                  <a:lnTo>
                    <a:pt x="18568" y="6807"/>
                  </a:lnTo>
                  <a:lnTo>
                    <a:pt x="19389" y="6922"/>
                  </a:lnTo>
                  <a:lnTo>
                    <a:pt x="19453" y="7439"/>
                  </a:lnTo>
                  <a:lnTo>
                    <a:pt x="18189" y="7324"/>
                  </a:lnTo>
                  <a:lnTo>
                    <a:pt x="18505" y="7439"/>
                  </a:lnTo>
                  <a:lnTo>
                    <a:pt x="17874" y="7612"/>
                  </a:lnTo>
                  <a:lnTo>
                    <a:pt x="18189" y="8014"/>
                  </a:lnTo>
                  <a:lnTo>
                    <a:pt x="18884" y="8014"/>
                  </a:lnTo>
                  <a:lnTo>
                    <a:pt x="18442" y="8359"/>
                  </a:lnTo>
                  <a:lnTo>
                    <a:pt x="18947" y="8531"/>
                  </a:lnTo>
                  <a:lnTo>
                    <a:pt x="18947" y="9077"/>
                  </a:lnTo>
                  <a:lnTo>
                    <a:pt x="18063" y="8818"/>
                  </a:lnTo>
                  <a:lnTo>
                    <a:pt x="18568" y="9077"/>
                  </a:lnTo>
                  <a:lnTo>
                    <a:pt x="18253" y="9249"/>
                  </a:lnTo>
                  <a:lnTo>
                    <a:pt x="18505" y="9249"/>
                  </a:lnTo>
                  <a:lnTo>
                    <a:pt x="18442" y="9507"/>
                  </a:lnTo>
                  <a:lnTo>
                    <a:pt x="19137" y="9852"/>
                  </a:lnTo>
                  <a:lnTo>
                    <a:pt x="18063" y="9766"/>
                  </a:lnTo>
                  <a:lnTo>
                    <a:pt x="17937" y="9938"/>
                  </a:lnTo>
                  <a:lnTo>
                    <a:pt x="18632" y="10369"/>
                  </a:lnTo>
                  <a:lnTo>
                    <a:pt x="18568" y="10714"/>
                  </a:lnTo>
                  <a:lnTo>
                    <a:pt x="17937" y="10972"/>
                  </a:lnTo>
                  <a:lnTo>
                    <a:pt x="17305" y="10369"/>
                  </a:lnTo>
                  <a:lnTo>
                    <a:pt x="16358" y="10800"/>
                  </a:lnTo>
                  <a:lnTo>
                    <a:pt x="17053" y="11145"/>
                  </a:lnTo>
                  <a:lnTo>
                    <a:pt x="16358" y="11403"/>
                  </a:lnTo>
                  <a:lnTo>
                    <a:pt x="17116" y="11403"/>
                  </a:lnTo>
                  <a:lnTo>
                    <a:pt x="16863" y="11920"/>
                  </a:lnTo>
                  <a:lnTo>
                    <a:pt x="17179" y="11662"/>
                  </a:lnTo>
                  <a:lnTo>
                    <a:pt x="17937" y="12093"/>
                  </a:lnTo>
                  <a:lnTo>
                    <a:pt x="17621" y="12437"/>
                  </a:lnTo>
                  <a:lnTo>
                    <a:pt x="18063" y="12351"/>
                  </a:lnTo>
                  <a:lnTo>
                    <a:pt x="17937" y="12696"/>
                  </a:lnTo>
                  <a:lnTo>
                    <a:pt x="18189" y="12523"/>
                  </a:lnTo>
                  <a:lnTo>
                    <a:pt x="18253" y="13385"/>
                  </a:lnTo>
                  <a:lnTo>
                    <a:pt x="17937" y="13127"/>
                  </a:lnTo>
                  <a:lnTo>
                    <a:pt x="17874" y="13385"/>
                  </a:lnTo>
                  <a:lnTo>
                    <a:pt x="17558" y="13385"/>
                  </a:lnTo>
                  <a:lnTo>
                    <a:pt x="17116" y="12696"/>
                  </a:lnTo>
                  <a:lnTo>
                    <a:pt x="16105" y="12265"/>
                  </a:lnTo>
                  <a:lnTo>
                    <a:pt x="16863" y="12782"/>
                  </a:lnTo>
                  <a:lnTo>
                    <a:pt x="15895" y="12954"/>
                  </a:lnTo>
                  <a:lnTo>
                    <a:pt x="15600" y="13385"/>
                  </a:lnTo>
                  <a:lnTo>
                    <a:pt x="16484" y="13557"/>
                  </a:lnTo>
                  <a:lnTo>
                    <a:pt x="15726" y="13816"/>
                  </a:lnTo>
                  <a:lnTo>
                    <a:pt x="16926" y="13557"/>
                  </a:lnTo>
                  <a:lnTo>
                    <a:pt x="18000" y="13902"/>
                  </a:lnTo>
                  <a:lnTo>
                    <a:pt x="16547" y="14936"/>
                  </a:lnTo>
                  <a:lnTo>
                    <a:pt x="15221" y="15453"/>
                  </a:lnTo>
                  <a:lnTo>
                    <a:pt x="14632" y="15453"/>
                  </a:lnTo>
                  <a:lnTo>
                    <a:pt x="14337" y="15022"/>
                  </a:lnTo>
                  <a:lnTo>
                    <a:pt x="14505" y="15453"/>
                  </a:lnTo>
                  <a:lnTo>
                    <a:pt x="14126" y="15712"/>
                  </a:lnTo>
                  <a:lnTo>
                    <a:pt x="13558" y="16832"/>
                  </a:lnTo>
                  <a:lnTo>
                    <a:pt x="13179" y="16774"/>
                  </a:lnTo>
                  <a:lnTo>
                    <a:pt x="13116" y="17177"/>
                  </a:lnTo>
                  <a:lnTo>
                    <a:pt x="12674" y="17291"/>
                  </a:lnTo>
                  <a:lnTo>
                    <a:pt x="12484" y="17119"/>
                  </a:lnTo>
                  <a:lnTo>
                    <a:pt x="12674" y="16832"/>
                  </a:lnTo>
                  <a:lnTo>
                    <a:pt x="12484" y="16774"/>
                  </a:lnTo>
                  <a:lnTo>
                    <a:pt x="12295" y="17464"/>
                  </a:lnTo>
                  <a:lnTo>
                    <a:pt x="11600" y="17521"/>
                  </a:lnTo>
                  <a:lnTo>
                    <a:pt x="11663" y="17866"/>
                  </a:lnTo>
                  <a:lnTo>
                    <a:pt x="11284" y="17981"/>
                  </a:lnTo>
                  <a:lnTo>
                    <a:pt x="11600" y="18383"/>
                  </a:lnTo>
                  <a:lnTo>
                    <a:pt x="11221" y="18383"/>
                  </a:lnTo>
                  <a:lnTo>
                    <a:pt x="11537" y="18900"/>
                  </a:lnTo>
                  <a:lnTo>
                    <a:pt x="11221" y="18900"/>
                  </a:lnTo>
                  <a:lnTo>
                    <a:pt x="11474" y="19015"/>
                  </a:lnTo>
                  <a:lnTo>
                    <a:pt x="11221" y="19446"/>
                  </a:lnTo>
                  <a:lnTo>
                    <a:pt x="10968" y="19360"/>
                  </a:lnTo>
                  <a:lnTo>
                    <a:pt x="11221" y="19532"/>
                  </a:lnTo>
                  <a:lnTo>
                    <a:pt x="10716" y="19704"/>
                  </a:lnTo>
                  <a:lnTo>
                    <a:pt x="10968" y="20394"/>
                  </a:lnTo>
                  <a:lnTo>
                    <a:pt x="10716" y="21341"/>
                  </a:lnTo>
                  <a:lnTo>
                    <a:pt x="10400" y="21341"/>
                  </a:lnTo>
                  <a:lnTo>
                    <a:pt x="10653" y="21600"/>
                  </a:lnTo>
                  <a:lnTo>
                    <a:pt x="9895" y="21600"/>
                  </a:lnTo>
                  <a:lnTo>
                    <a:pt x="9768" y="20997"/>
                  </a:lnTo>
                  <a:lnTo>
                    <a:pt x="8800" y="21083"/>
                  </a:lnTo>
                  <a:lnTo>
                    <a:pt x="9011" y="20911"/>
                  </a:lnTo>
                  <a:lnTo>
                    <a:pt x="8547" y="20652"/>
                  </a:lnTo>
                  <a:lnTo>
                    <a:pt x="8800" y="20566"/>
                  </a:lnTo>
                  <a:lnTo>
                    <a:pt x="8421" y="20566"/>
                  </a:lnTo>
                  <a:lnTo>
                    <a:pt x="8547" y="20221"/>
                  </a:lnTo>
                  <a:lnTo>
                    <a:pt x="8295" y="20221"/>
                  </a:lnTo>
                  <a:lnTo>
                    <a:pt x="7663" y="19015"/>
                  </a:lnTo>
                  <a:lnTo>
                    <a:pt x="7663" y="18555"/>
                  </a:lnTo>
                  <a:lnTo>
                    <a:pt x="8126" y="18211"/>
                  </a:lnTo>
                  <a:lnTo>
                    <a:pt x="7916" y="18038"/>
                  </a:lnTo>
                  <a:lnTo>
                    <a:pt x="7474" y="18498"/>
                  </a:lnTo>
                  <a:lnTo>
                    <a:pt x="7411" y="17636"/>
                  </a:lnTo>
                  <a:lnTo>
                    <a:pt x="6968" y="17119"/>
                  </a:lnTo>
                  <a:lnTo>
                    <a:pt x="7032" y="16430"/>
                  </a:lnTo>
                  <a:lnTo>
                    <a:pt x="6779" y="16143"/>
                  </a:lnTo>
                  <a:lnTo>
                    <a:pt x="7158" y="15453"/>
                  </a:lnTo>
                  <a:lnTo>
                    <a:pt x="6968" y="15367"/>
                  </a:lnTo>
                  <a:lnTo>
                    <a:pt x="7789" y="15453"/>
                  </a:lnTo>
                  <a:lnTo>
                    <a:pt x="7747" y="15195"/>
                  </a:lnTo>
                  <a:lnTo>
                    <a:pt x="7095" y="15195"/>
                  </a:lnTo>
                  <a:lnTo>
                    <a:pt x="8000" y="14591"/>
                  </a:lnTo>
                  <a:lnTo>
                    <a:pt x="7789" y="14419"/>
                  </a:lnTo>
                  <a:lnTo>
                    <a:pt x="8000" y="13816"/>
                  </a:lnTo>
                  <a:lnTo>
                    <a:pt x="7284" y="13730"/>
                  </a:lnTo>
                  <a:lnTo>
                    <a:pt x="6589" y="13213"/>
                  </a:lnTo>
                  <a:lnTo>
                    <a:pt x="7916" y="13557"/>
                  </a:lnTo>
                  <a:lnTo>
                    <a:pt x="7747" y="13299"/>
                  </a:lnTo>
                  <a:lnTo>
                    <a:pt x="7916" y="13213"/>
                  </a:lnTo>
                  <a:lnTo>
                    <a:pt x="7411" y="12868"/>
                  </a:lnTo>
                  <a:lnTo>
                    <a:pt x="7621" y="12696"/>
                  </a:lnTo>
                  <a:lnTo>
                    <a:pt x="7221" y="12782"/>
                  </a:lnTo>
                  <a:lnTo>
                    <a:pt x="7474" y="12523"/>
                  </a:lnTo>
                  <a:lnTo>
                    <a:pt x="7095" y="12610"/>
                  </a:lnTo>
                  <a:lnTo>
                    <a:pt x="7537" y="12351"/>
                  </a:lnTo>
                  <a:lnTo>
                    <a:pt x="6905" y="12006"/>
                  </a:lnTo>
                  <a:lnTo>
                    <a:pt x="6716" y="12523"/>
                  </a:lnTo>
                  <a:lnTo>
                    <a:pt x="6211" y="12610"/>
                  </a:lnTo>
                  <a:lnTo>
                    <a:pt x="6084" y="12351"/>
                  </a:lnTo>
                  <a:lnTo>
                    <a:pt x="6463" y="12006"/>
                  </a:lnTo>
                  <a:lnTo>
                    <a:pt x="6147" y="12006"/>
                  </a:lnTo>
                  <a:lnTo>
                    <a:pt x="6589" y="11317"/>
                  </a:lnTo>
                  <a:lnTo>
                    <a:pt x="6147" y="11145"/>
                  </a:lnTo>
                  <a:lnTo>
                    <a:pt x="6274" y="10714"/>
                  </a:lnTo>
                  <a:lnTo>
                    <a:pt x="5768" y="9852"/>
                  </a:lnTo>
                  <a:lnTo>
                    <a:pt x="5958" y="9766"/>
                  </a:lnTo>
                  <a:lnTo>
                    <a:pt x="5137" y="8904"/>
                  </a:lnTo>
                  <a:lnTo>
                    <a:pt x="5074" y="8531"/>
                  </a:lnTo>
                  <a:lnTo>
                    <a:pt x="4253" y="8129"/>
                  </a:lnTo>
                  <a:lnTo>
                    <a:pt x="3432" y="7956"/>
                  </a:lnTo>
                  <a:lnTo>
                    <a:pt x="2716" y="8186"/>
                  </a:lnTo>
                  <a:lnTo>
                    <a:pt x="2168" y="8014"/>
                  </a:lnTo>
                  <a:lnTo>
                    <a:pt x="2337" y="8473"/>
                  </a:lnTo>
                  <a:lnTo>
                    <a:pt x="1705" y="8186"/>
                  </a:lnTo>
                  <a:lnTo>
                    <a:pt x="1200" y="7841"/>
                  </a:lnTo>
                  <a:lnTo>
                    <a:pt x="1705" y="7612"/>
                  </a:lnTo>
                  <a:lnTo>
                    <a:pt x="505" y="7324"/>
                  </a:lnTo>
                  <a:lnTo>
                    <a:pt x="947" y="7095"/>
                  </a:lnTo>
                  <a:lnTo>
                    <a:pt x="2421" y="7152"/>
                  </a:lnTo>
                  <a:lnTo>
                    <a:pt x="2547" y="6922"/>
                  </a:lnTo>
                  <a:lnTo>
                    <a:pt x="2295" y="6807"/>
                  </a:lnTo>
                  <a:lnTo>
                    <a:pt x="2547" y="6635"/>
                  </a:lnTo>
                  <a:lnTo>
                    <a:pt x="1284" y="6750"/>
                  </a:lnTo>
                  <a:lnTo>
                    <a:pt x="0" y="60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8" name="Freeform 176"/>
            <p:cNvSpPr/>
            <p:nvPr/>
          </p:nvSpPr>
          <p:spPr>
            <a:xfrm>
              <a:off x="1324705" y="1814541"/>
              <a:ext cx="62381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00"/>
                  </a:moveTo>
                  <a:lnTo>
                    <a:pt x="3895" y="8571"/>
                  </a:lnTo>
                  <a:lnTo>
                    <a:pt x="8852" y="8571"/>
                  </a:lnTo>
                  <a:lnTo>
                    <a:pt x="3895" y="1714"/>
                  </a:lnTo>
                  <a:lnTo>
                    <a:pt x="16643" y="0"/>
                  </a:lnTo>
                  <a:lnTo>
                    <a:pt x="18767" y="10286"/>
                  </a:lnTo>
                  <a:lnTo>
                    <a:pt x="21600" y="11314"/>
                  </a:lnTo>
                  <a:lnTo>
                    <a:pt x="15934" y="17829"/>
                  </a:lnTo>
                  <a:lnTo>
                    <a:pt x="11685" y="21600"/>
                  </a:lnTo>
                  <a:lnTo>
                    <a:pt x="0" y="16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49" name="Freeform 177"/>
            <p:cNvSpPr/>
            <p:nvPr/>
          </p:nvSpPr>
          <p:spPr>
            <a:xfrm>
              <a:off x="1324705" y="1814541"/>
              <a:ext cx="69117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04"/>
                  </a:moveTo>
                  <a:lnTo>
                    <a:pt x="3869" y="8452"/>
                  </a:lnTo>
                  <a:lnTo>
                    <a:pt x="9027" y="8452"/>
                  </a:lnTo>
                  <a:lnTo>
                    <a:pt x="3869" y="1878"/>
                  </a:lnTo>
                  <a:lnTo>
                    <a:pt x="16764" y="0"/>
                  </a:lnTo>
                  <a:lnTo>
                    <a:pt x="18699" y="10330"/>
                  </a:lnTo>
                  <a:lnTo>
                    <a:pt x="21600" y="11270"/>
                  </a:lnTo>
                  <a:lnTo>
                    <a:pt x="15797" y="17843"/>
                  </a:lnTo>
                  <a:lnTo>
                    <a:pt x="11606" y="21600"/>
                  </a:lnTo>
                  <a:lnTo>
                    <a:pt x="0" y="169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0" name="Freeform 178"/>
            <p:cNvSpPr/>
            <p:nvPr/>
          </p:nvSpPr>
          <p:spPr>
            <a:xfrm>
              <a:off x="2669645" y="1908587"/>
              <a:ext cx="123082" cy="9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29"/>
                  </a:moveTo>
                  <a:lnTo>
                    <a:pt x="4140" y="4371"/>
                  </a:lnTo>
                  <a:lnTo>
                    <a:pt x="4140" y="0"/>
                  </a:lnTo>
                  <a:lnTo>
                    <a:pt x="11340" y="1543"/>
                  </a:lnTo>
                  <a:lnTo>
                    <a:pt x="12780" y="2829"/>
                  </a:lnTo>
                  <a:lnTo>
                    <a:pt x="18000" y="771"/>
                  </a:lnTo>
                  <a:lnTo>
                    <a:pt x="20520" y="10029"/>
                  </a:lnTo>
                  <a:lnTo>
                    <a:pt x="21600" y="17229"/>
                  </a:lnTo>
                  <a:lnTo>
                    <a:pt x="19980" y="17229"/>
                  </a:lnTo>
                  <a:lnTo>
                    <a:pt x="19620" y="21600"/>
                  </a:lnTo>
                  <a:lnTo>
                    <a:pt x="16380" y="21600"/>
                  </a:lnTo>
                  <a:lnTo>
                    <a:pt x="16380" y="17229"/>
                  </a:lnTo>
                  <a:lnTo>
                    <a:pt x="13860" y="17229"/>
                  </a:lnTo>
                  <a:lnTo>
                    <a:pt x="11340" y="11571"/>
                  </a:lnTo>
                  <a:lnTo>
                    <a:pt x="5580" y="14400"/>
                  </a:lnTo>
                  <a:lnTo>
                    <a:pt x="0" y="64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1" name="Freeform 179"/>
            <p:cNvSpPr/>
            <p:nvPr/>
          </p:nvSpPr>
          <p:spPr>
            <a:xfrm>
              <a:off x="2669645" y="1908587"/>
              <a:ext cx="128484" cy="10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4114" y="4320"/>
                  </a:lnTo>
                  <a:lnTo>
                    <a:pt x="4114" y="0"/>
                  </a:lnTo>
                  <a:lnTo>
                    <a:pt x="11314" y="1440"/>
                  </a:lnTo>
                  <a:lnTo>
                    <a:pt x="12857" y="2880"/>
                  </a:lnTo>
                  <a:lnTo>
                    <a:pt x="18000" y="720"/>
                  </a:lnTo>
                  <a:lnTo>
                    <a:pt x="20571" y="10080"/>
                  </a:lnTo>
                  <a:lnTo>
                    <a:pt x="21600" y="17280"/>
                  </a:lnTo>
                  <a:lnTo>
                    <a:pt x="20057" y="17280"/>
                  </a:lnTo>
                  <a:lnTo>
                    <a:pt x="19543" y="21600"/>
                  </a:lnTo>
                  <a:lnTo>
                    <a:pt x="16457" y="21600"/>
                  </a:lnTo>
                  <a:lnTo>
                    <a:pt x="16457" y="17280"/>
                  </a:lnTo>
                  <a:lnTo>
                    <a:pt x="13886" y="17280"/>
                  </a:lnTo>
                  <a:lnTo>
                    <a:pt x="11314" y="11520"/>
                  </a:lnTo>
                  <a:lnTo>
                    <a:pt x="5657" y="14400"/>
                  </a:lnTo>
                  <a:lnTo>
                    <a:pt x="0" y="64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2" name="Freeform 180"/>
            <p:cNvSpPr/>
            <p:nvPr/>
          </p:nvSpPr>
          <p:spPr>
            <a:xfrm>
              <a:off x="1864300" y="1988803"/>
              <a:ext cx="79915" cy="12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36"/>
                  </a:moveTo>
                  <a:lnTo>
                    <a:pt x="3046" y="10305"/>
                  </a:lnTo>
                  <a:lnTo>
                    <a:pt x="7754" y="12683"/>
                  </a:lnTo>
                  <a:lnTo>
                    <a:pt x="6923" y="18628"/>
                  </a:lnTo>
                  <a:lnTo>
                    <a:pt x="9138" y="21600"/>
                  </a:lnTo>
                  <a:lnTo>
                    <a:pt x="21600" y="20411"/>
                  </a:lnTo>
                  <a:lnTo>
                    <a:pt x="13846" y="13673"/>
                  </a:lnTo>
                  <a:lnTo>
                    <a:pt x="19385" y="8125"/>
                  </a:lnTo>
                  <a:lnTo>
                    <a:pt x="6923" y="0"/>
                  </a:lnTo>
                  <a:lnTo>
                    <a:pt x="2215" y="2180"/>
                  </a:lnTo>
                  <a:lnTo>
                    <a:pt x="3877" y="3963"/>
                  </a:lnTo>
                  <a:lnTo>
                    <a:pt x="0" y="69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3" name="Freeform 181"/>
            <p:cNvSpPr/>
            <p:nvPr/>
          </p:nvSpPr>
          <p:spPr>
            <a:xfrm>
              <a:off x="1864300" y="1987420"/>
              <a:ext cx="87986" cy="13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50"/>
                  </a:moveTo>
                  <a:lnTo>
                    <a:pt x="3086" y="10330"/>
                  </a:lnTo>
                  <a:lnTo>
                    <a:pt x="7714" y="12584"/>
                  </a:lnTo>
                  <a:lnTo>
                    <a:pt x="6943" y="18595"/>
                  </a:lnTo>
                  <a:lnTo>
                    <a:pt x="9257" y="21600"/>
                  </a:lnTo>
                  <a:lnTo>
                    <a:pt x="21600" y="20473"/>
                  </a:lnTo>
                  <a:lnTo>
                    <a:pt x="13886" y="13711"/>
                  </a:lnTo>
                  <a:lnTo>
                    <a:pt x="19286" y="8077"/>
                  </a:lnTo>
                  <a:lnTo>
                    <a:pt x="6943" y="0"/>
                  </a:lnTo>
                  <a:lnTo>
                    <a:pt x="2314" y="2254"/>
                  </a:lnTo>
                  <a:lnTo>
                    <a:pt x="3857" y="3944"/>
                  </a:lnTo>
                  <a:lnTo>
                    <a:pt x="0" y="69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4" name="Freeform 182"/>
            <p:cNvSpPr/>
            <p:nvPr/>
          </p:nvSpPr>
          <p:spPr>
            <a:xfrm>
              <a:off x="1374617" y="1839436"/>
              <a:ext cx="100132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lnTo>
                    <a:pt x="3825" y="1440"/>
                  </a:lnTo>
                  <a:lnTo>
                    <a:pt x="15300" y="0"/>
                  </a:lnTo>
                  <a:lnTo>
                    <a:pt x="21600" y="6240"/>
                  </a:lnTo>
                  <a:lnTo>
                    <a:pt x="15975" y="7680"/>
                  </a:lnTo>
                  <a:lnTo>
                    <a:pt x="6975" y="21600"/>
                  </a:lnTo>
                  <a:lnTo>
                    <a:pt x="5625" y="19200"/>
                  </a:lnTo>
                  <a:lnTo>
                    <a:pt x="0" y="100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5" name="Freeform 183"/>
            <p:cNvSpPr/>
            <p:nvPr/>
          </p:nvSpPr>
          <p:spPr>
            <a:xfrm>
              <a:off x="1374617" y="1846351"/>
              <a:ext cx="106873" cy="6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65"/>
                  </a:moveTo>
                  <a:lnTo>
                    <a:pt x="3812" y="1271"/>
                  </a:lnTo>
                  <a:lnTo>
                    <a:pt x="15247" y="0"/>
                  </a:lnTo>
                  <a:lnTo>
                    <a:pt x="21600" y="6353"/>
                  </a:lnTo>
                  <a:lnTo>
                    <a:pt x="15882" y="7624"/>
                  </a:lnTo>
                  <a:lnTo>
                    <a:pt x="6988" y="21600"/>
                  </a:lnTo>
                  <a:lnTo>
                    <a:pt x="5718" y="19059"/>
                  </a:lnTo>
                  <a:lnTo>
                    <a:pt x="0" y="1016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6" name="Freeform 184"/>
            <p:cNvSpPr/>
            <p:nvPr/>
          </p:nvSpPr>
          <p:spPr>
            <a:xfrm>
              <a:off x="3214636" y="1167281"/>
              <a:ext cx="109603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92"/>
                  </a:moveTo>
                  <a:lnTo>
                    <a:pt x="3400" y="3323"/>
                  </a:lnTo>
                  <a:lnTo>
                    <a:pt x="8000" y="5400"/>
                  </a:lnTo>
                  <a:lnTo>
                    <a:pt x="14800" y="0"/>
                  </a:lnTo>
                  <a:lnTo>
                    <a:pt x="18800" y="1246"/>
                  </a:lnTo>
                  <a:lnTo>
                    <a:pt x="21600" y="4569"/>
                  </a:lnTo>
                  <a:lnTo>
                    <a:pt x="13600" y="19523"/>
                  </a:lnTo>
                  <a:lnTo>
                    <a:pt x="6200" y="21600"/>
                  </a:lnTo>
                  <a:lnTo>
                    <a:pt x="0" y="1329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7" name="Freeform 185"/>
            <p:cNvSpPr/>
            <p:nvPr/>
          </p:nvSpPr>
          <p:spPr>
            <a:xfrm>
              <a:off x="3214636" y="1170047"/>
              <a:ext cx="117679" cy="6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07"/>
                  </a:moveTo>
                  <a:lnTo>
                    <a:pt x="3411" y="3352"/>
                  </a:lnTo>
                  <a:lnTo>
                    <a:pt x="7958" y="5586"/>
                  </a:lnTo>
                  <a:lnTo>
                    <a:pt x="14779" y="0"/>
                  </a:lnTo>
                  <a:lnTo>
                    <a:pt x="18758" y="1117"/>
                  </a:lnTo>
                  <a:lnTo>
                    <a:pt x="21600" y="4469"/>
                  </a:lnTo>
                  <a:lnTo>
                    <a:pt x="13642" y="19366"/>
                  </a:lnTo>
                  <a:lnTo>
                    <a:pt x="6253" y="21600"/>
                  </a:lnTo>
                  <a:lnTo>
                    <a:pt x="0" y="1340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8" name="Freeform 186"/>
            <p:cNvSpPr/>
            <p:nvPr/>
          </p:nvSpPr>
          <p:spPr>
            <a:xfrm>
              <a:off x="2509116" y="681836"/>
              <a:ext cx="181091" cy="9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429"/>
                  </a:moveTo>
                  <a:lnTo>
                    <a:pt x="1464" y="7376"/>
                  </a:lnTo>
                  <a:lnTo>
                    <a:pt x="366" y="5532"/>
                  </a:lnTo>
                  <a:lnTo>
                    <a:pt x="2075" y="6849"/>
                  </a:lnTo>
                  <a:lnTo>
                    <a:pt x="1464" y="2898"/>
                  </a:lnTo>
                  <a:lnTo>
                    <a:pt x="3539" y="4478"/>
                  </a:lnTo>
                  <a:lnTo>
                    <a:pt x="2441" y="1054"/>
                  </a:lnTo>
                  <a:lnTo>
                    <a:pt x="5980" y="3951"/>
                  </a:lnTo>
                  <a:lnTo>
                    <a:pt x="6346" y="9746"/>
                  </a:lnTo>
                  <a:lnTo>
                    <a:pt x="7810" y="2898"/>
                  </a:lnTo>
                  <a:lnTo>
                    <a:pt x="9885" y="5532"/>
                  </a:lnTo>
                  <a:lnTo>
                    <a:pt x="11349" y="2371"/>
                  </a:lnTo>
                  <a:lnTo>
                    <a:pt x="12447" y="6849"/>
                  </a:lnTo>
                  <a:lnTo>
                    <a:pt x="12081" y="2898"/>
                  </a:lnTo>
                  <a:lnTo>
                    <a:pt x="15986" y="2898"/>
                  </a:lnTo>
                  <a:lnTo>
                    <a:pt x="16231" y="0"/>
                  </a:lnTo>
                  <a:lnTo>
                    <a:pt x="17695" y="2371"/>
                  </a:lnTo>
                  <a:lnTo>
                    <a:pt x="19769" y="1580"/>
                  </a:lnTo>
                  <a:lnTo>
                    <a:pt x="18427" y="2898"/>
                  </a:lnTo>
                  <a:lnTo>
                    <a:pt x="21600" y="10273"/>
                  </a:lnTo>
                  <a:lnTo>
                    <a:pt x="19159" y="15805"/>
                  </a:lnTo>
                  <a:lnTo>
                    <a:pt x="10617" y="21600"/>
                  </a:lnTo>
                  <a:lnTo>
                    <a:pt x="3539" y="19229"/>
                  </a:lnTo>
                  <a:lnTo>
                    <a:pt x="5369" y="13171"/>
                  </a:lnTo>
                  <a:lnTo>
                    <a:pt x="1098" y="11854"/>
                  </a:lnTo>
                  <a:lnTo>
                    <a:pt x="5003" y="10273"/>
                  </a:lnTo>
                  <a:lnTo>
                    <a:pt x="3905" y="9746"/>
                  </a:lnTo>
                  <a:lnTo>
                    <a:pt x="5369" y="8429"/>
                  </a:lnTo>
                  <a:lnTo>
                    <a:pt x="0" y="84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59" name="Freeform 187"/>
            <p:cNvSpPr/>
            <p:nvPr/>
          </p:nvSpPr>
          <p:spPr>
            <a:xfrm>
              <a:off x="2509116" y="681836"/>
              <a:ext cx="187832" cy="10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45"/>
                  </a:moveTo>
                  <a:lnTo>
                    <a:pt x="1416" y="7364"/>
                  </a:lnTo>
                  <a:lnTo>
                    <a:pt x="354" y="5400"/>
                  </a:lnTo>
                  <a:lnTo>
                    <a:pt x="2125" y="6873"/>
                  </a:lnTo>
                  <a:lnTo>
                    <a:pt x="1416" y="2945"/>
                  </a:lnTo>
                  <a:lnTo>
                    <a:pt x="3541" y="4418"/>
                  </a:lnTo>
                  <a:lnTo>
                    <a:pt x="2479" y="982"/>
                  </a:lnTo>
                  <a:lnTo>
                    <a:pt x="6020" y="3927"/>
                  </a:lnTo>
                  <a:lnTo>
                    <a:pt x="6374" y="9818"/>
                  </a:lnTo>
                  <a:lnTo>
                    <a:pt x="7790" y="2945"/>
                  </a:lnTo>
                  <a:lnTo>
                    <a:pt x="9915" y="5400"/>
                  </a:lnTo>
                  <a:lnTo>
                    <a:pt x="11331" y="2455"/>
                  </a:lnTo>
                  <a:lnTo>
                    <a:pt x="12393" y="6873"/>
                  </a:lnTo>
                  <a:lnTo>
                    <a:pt x="12039" y="2945"/>
                  </a:lnTo>
                  <a:lnTo>
                    <a:pt x="15934" y="2945"/>
                  </a:lnTo>
                  <a:lnTo>
                    <a:pt x="16289" y="0"/>
                  </a:lnTo>
                  <a:lnTo>
                    <a:pt x="17705" y="2455"/>
                  </a:lnTo>
                  <a:lnTo>
                    <a:pt x="19830" y="1473"/>
                  </a:lnTo>
                  <a:lnTo>
                    <a:pt x="18413" y="2945"/>
                  </a:lnTo>
                  <a:lnTo>
                    <a:pt x="21600" y="10309"/>
                  </a:lnTo>
                  <a:lnTo>
                    <a:pt x="19121" y="15709"/>
                  </a:lnTo>
                  <a:lnTo>
                    <a:pt x="10623" y="21600"/>
                  </a:lnTo>
                  <a:lnTo>
                    <a:pt x="3541" y="19145"/>
                  </a:lnTo>
                  <a:lnTo>
                    <a:pt x="5311" y="13255"/>
                  </a:lnTo>
                  <a:lnTo>
                    <a:pt x="1062" y="11782"/>
                  </a:lnTo>
                  <a:lnTo>
                    <a:pt x="4957" y="10309"/>
                  </a:lnTo>
                  <a:lnTo>
                    <a:pt x="3895" y="9818"/>
                  </a:lnTo>
                  <a:lnTo>
                    <a:pt x="5311" y="8345"/>
                  </a:lnTo>
                  <a:lnTo>
                    <a:pt x="0" y="83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0" name="Freeform 188"/>
            <p:cNvSpPr/>
            <p:nvPr/>
          </p:nvSpPr>
          <p:spPr>
            <a:xfrm>
              <a:off x="4119806" y="1418993"/>
              <a:ext cx="508882" cy="57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73"/>
                  </a:moveTo>
                  <a:lnTo>
                    <a:pt x="528" y="9276"/>
                  </a:lnTo>
                  <a:lnTo>
                    <a:pt x="2200" y="9276"/>
                  </a:lnTo>
                  <a:lnTo>
                    <a:pt x="1056" y="7142"/>
                  </a:lnTo>
                  <a:lnTo>
                    <a:pt x="1716" y="6619"/>
                  </a:lnTo>
                  <a:lnTo>
                    <a:pt x="2596" y="6619"/>
                  </a:lnTo>
                  <a:lnTo>
                    <a:pt x="4883" y="4268"/>
                  </a:lnTo>
                  <a:lnTo>
                    <a:pt x="4707" y="3484"/>
                  </a:lnTo>
                  <a:lnTo>
                    <a:pt x="5235" y="3092"/>
                  </a:lnTo>
                  <a:lnTo>
                    <a:pt x="4311" y="2308"/>
                  </a:lnTo>
                  <a:lnTo>
                    <a:pt x="4179" y="1176"/>
                  </a:lnTo>
                  <a:lnTo>
                    <a:pt x="6423" y="1176"/>
                  </a:lnTo>
                  <a:lnTo>
                    <a:pt x="6951" y="653"/>
                  </a:lnTo>
                  <a:lnTo>
                    <a:pt x="8270" y="0"/>
                  </a:lnTo>
                  <a:lnTo>
                    <a:pt x="8886" y="523"/>
                  </a:lnTo>
                  <a:lnTo>
                    <a:pt x="8007" y="1698"/>
                  </a:lnTo>
                  <a:lnTo>
                    <a:pt x="8358" y="2831"/>
                  </a:lnTo>
                  <a:lnTo>
                    <a:pt x="7567" y="2961"/>
                  </a:lnTo>
                  <a:lnTo>
                    <a:pt x="8007" y="4268"/>
                  </a:lnTo>
                  <a:lnTo>
                    <a:pt x="9546" y="4790"/>
                  </a:lnTo>
                  <a:lnTo>
                    <a:pt x="8798" y="6053"/>
                  </a:lnTo>
                  <a:lnTo>
                    <a:pt x="10734" y="6968"/>
                  </a:lnTo>
                  <a:lnTo>
                    <a:pt x="14517" y="7752"/>
                  </a:lnTo>
                  <a:lnTo>
                    <a:pt x="14649" y="6706"/>
                  </a:lnTo>
                  <a:lnTo>
                    <a:pt x="15045" y="6445"/>
                  </a:lnTo>
                  <a:lnTo>
                    <a:pt x="15177" y="7142"/>
                  </a:lnTo>
                  <a:lnTo>
                    <a:pt x="15573" y="7490"/>
                  </a:lnTo>
                  <a:lnTo>
                    <a:pt x="17509" y="7403"/>
                  </a:lnTo>
                  <a:lnTo>
                    <a:pt x="17377" y="6706"/>
                  </a:lnTo>
                  <a:lnTo>
                    <a:pt x="20368" y="5313"/>
                  </a:lnTo>
                  <a:lnTo>
                    <a:pt x="20632" y="6184"/>
                  </a:lnTo>
                  <a:lnTo>
                    <a:pt x="21600" y="6445"/>
                  </a:lnTo>
                  <a:lnTo>
                    <a:pt x="21072" y="7142"/>
                  </a:lnTo>
                  <a:lnTo>
                    <a:pt x="19840" y="7665"/>
                  </a:lnTo>
                  <a:lnTo>
                    <a:pt x="17905" y="11279"/>
                  </a:lnTo>
                  <a:lnTo>
                    <a:pt x="17641" y="9711"/>
                  </a:lnTo>
                  <a:lnTo>
                    <a:pt x="17113" y="10321"/>
                  </a:lnTo>
                  <a:lnTo>
                    <a:pt x="16717" y="9711"/>
                  </a:lnTo>
                  <a:lnTo>
                    <a:pt x="17641" y="8797"/>
                  </a:lnTo>
                  <a:lnTo>
                    <a:pt x="16101" y="8710"/>
                  </a:lnTo>
                  <a:lnTo>
                    <a:pt x="14913" y="7665"/>
                  </a:lnTo>
                  <a:lnTo>
                    <a:pt x="14517" y="8274"/>
                  </a:lnTo>
                  <a:lnTo>
                    <a:pt x="14913" y="8710"/>
                  </a:lnTo>
                  <a:lnTo>
                    <a:pt x="14385" y="9015"/>
                  </a:lnTo>
                  <a:lnTo>
                    <a:pt x="14913" y="9276"/>
                  </a:lnTo>
                  <a:lnTo>
                    <a:pt x="15177" y="11366"/>
                  </a:lnTo>
                  <a:lnTo>
                    <a:pt x="14517" y="11018"/>
                  </a:lnTo>
                  <a:lnTo>
                    <a:pt x="13198" y="12803"/>
                  </a:lnTo>
                  <a:lnTo>
                    <a:pt x="8886" y="15939"/>
                  </a:lnTo>
                  <a:lnTo>
                    <a:pt x="8534" y="19902"/>
                  </a:lnTo>
                  <a:lnTo>
                    <a:pt x="6687" y="21600"/>
                  </a:lnTo>
                  <a:lnTo>
                    <a:pt x="4971" y="18508"/>
                  </a:lnTo>
                  <a:lnTo>
                    <a:pt x="4443" y="16069"/>
                  </a:lnTo>
                  <a:lnTo>
                    <a:pt x="3783" y="15416"/>
                  </a:lnTo>
                  <a:lnTo>
                    <a:pt x="3387" y="11018"/>
                  </a:lnTo>
                  <a:lnTo>
                    <a:pt x="2859" y="10844"/>
                  </a:lnTo>
                  <a:lnTo>
                    <a:pt x="2727" y="11932"/>
                  </a:lnTo>
                  <a:lnTo>
                    <a:pt x="1716" y="12194"/>
                  </a:lnTo>
                  <a:lnTo>
                    <a:pt x="528" y="10844"/>
                  </a:lnTo>
                  <a:lnTo>
                    <a:pt x="1716" y="10321"/>
                  </a:lnTo>
                  <a:lnTo>
                    <a:pt x="528" y="10495"/>
                  </a:lnTo>
                  <a:lnTo>
                    <a:pt x="0" y="99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1" name="Freeform 189"/>
            <p:cNvSpPr/>
            <p:nvPr/>
          </p:nvSpPr>
          <p:spPr>
            <a:xfrm>
              <a:off x="4119806" y="1417610"/>
              <a:ext cx="514280" cy="58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82"/>
                  </a:moveTo>
                  <a:lnTo>
                    <a:pt x="522" y="9294"/>
                  </a:lnTo>
                  <a:lnTo>
                    <a:pt x="2216" y="9294"/>
                  </a:lnTo>
                  <a:lnTo>
                    <a:pt x="1043" y="7143"/>
                  </a:lnTo>
                  <a:lnTo>
                    <a:pt x="1695" y="6626"/>
                  </a:lnTo>
                  <a:lnTo>
                    <a:pt x="2608" y="6626"/>
                  </a:lnTo>
                  <a:lnTo>
                    <a:pt x="4868" y="4260"/>
                  </a:lnTo>
                  <a:lnTo>
                    <a:pt x="4694" y="3485"/>
                  </a:lnTo>
                  <a:lnTo>
                    <a:pt x="5215" y="3098"/>
                  </a:lnTo>
                  <a:lnTo>
                    <a:pt x="4303" y="2324"/>
                  </a:lnTo>
                  <a:lnTo>
                    <a:pt x="4172" y="1162"/>
                  </a:lnTo>
                  <a:lnTo>
                    <a:pt x="6432" y="1162"/>
                  </a:lnTo>
                  <a:lnTo>
                    <a:pt x="6954" y="645"/>
                  </a:lnTo>
                  <a:lnTo>
                    <a:pt x="8258" y="0"/>
                  </a:lnTo>
                  <a:lnTo>
                    <a:pt x="8866" y="516"/>
                  </a:lnTo>
                  <a:lnTo>
                    <a:pt x="7997" y="1678"/>
                  </a:lnTo>
                  <a:lnTo>
                    <a:pt x="8344" y="2840"/>
                  </a:lnTo>
                  <a:lnTo>
                    <a:pt x="7562" y="2969"/>
                  </a:lnTo>
                  <a:lnTo>
                    <a:pt x="7997" y="4260"/>
                  </a:lnTo>
                  <a:lnTo>
                    <a:pt x="9561" y="4776"/>
                  </a:lnTo>
                  <a:lnTo>
                    <a:pt x="8779" y="6067"/>
                  </a:lnTo>
                  <a:lnTo>
                    <a:pt x="10735" y="6971"/>
                  </a:lnTo>
                  <a:lnTo>
                    <a:pt x="14516" y="7745"/>
                  </a:lnTo>
                  <a:lnTo>
                    <a:pt x="14646" y="6712"/>
                  </a:lnTo>
                  <a:lnTo>
                    <a:pt x="15037" y="6454"/>
                  </a:lnTo>
                  <a:lnTo>
                    <a:pt x="15168" y="7143"/>
                  </a:lnTo>
                  <a:lnTo>
                    <a:pt x="15559" y="7487"/>
                  </a:lnTo>
                  <a:lnTo>
                    <a:pt x="17515" y="7401"/>
                  </a:lnTo>
                  <a:lnTo>
                    <a:pt x="17384" y="6712"/>
                  </a:lnTo>
                  <a:lnTo>
                    <a:pt x="20383" y="5292"/>
                  </a:lnTo>
                  <a:lnTo>
                    <a:pt x="20644" y="6196"/>
                  </a:lnTo>
                  <a:lnTo>
                    <a:pt x="21600" y="6454"/>
                  </a:lnTo>
                  <a:lnTo>
                    <a:pt x="21078" y="7143"/>
                  </a:lnTo>
                  <a:lnTo>
                    <a:pt x="19862" y="7659"/>
                  </a:lnTo>
                  <a:lnTo>
                    <a:pt x="17906" y="11273"/>
                  </a:lnTo>
                  <a:lnTo>
                    <a:pt x="17645" y="9724"/>
                  </a:lnTo>
                  <a:lnTo>
                    <a:pt x="17124" y="10327"/>
                  </a:lnTo>
                  <a:lnTo>
                    <a:pt x="16732" y="9724"/>
                  </a:lnTo>
                  <a:lnTo>
                    <a:pt x="17645" y="8778"/>
                  </a:lnTo>
                  <a:lnTo>
                    <a:pt x="16080" y="8692"/>
                  </a:lnTo>
                  <a:lnTo>
                    <a:pt x="14907" y="7659"/>
                  </a:lnTo>
                  <a:lnTo>
                    <a:pt x="14516" y="8261"/>
                  </a:lnTo>
                  <a:lnTo>
                    <a:pt x="14907" y="8692"/>
                  </a:lnTo>
                  <a:lnTo>
                    <a:pt x="14386" y="9036"/>
                  </a:lnTo>
                  <a:lnTo>
                    <a:pt x="14907" y="9294"/>
                  </a:lnTo>
                  <a:lnTo>
                    <a:pt x="15168" y="11359"/>
                  </a:lnTo>
                  <a:lnTo>
                    <a:pt x="14516" y="11015"/>
                  </a:lnTo>
                  <a:lnTo>
                    <a:pt x="13212" y="12822"/>
                  </a:lnTo>
                  <a:lnTo>
                    <a:pt x="8866" y="15920"/>
                  </a:lnTo>
                  <a:lnTo>
                    <a:pt x="8518" y="19922"/>
                  </a:lnTo>
                  <a:lnTo>
                    <a:pt x="6693" y="21600"/>
                  </a:lnTo>
                  <a:lnTo>
                    <a:pt x="4955" y="18502"/>
                  </a:lnTo>
                  <a:lnTo>
                    <a:pt x="4433" y="16049"/>
                  </a:lnTo>
                  <a:lnTo>
                    <a:pt x="3781" y="15404"/>
                  </a:lnTo>
                  <a:lnTo>
                    <a:pt x="3390" y="11015"/>
                  </a:lnTo>
                  <a:lnTo>
                    <a:pt x="2868" y="10843"/>
                  </a:lnTo>
                  <a:lnTo>
                    <a:pt x="2738" y="11919"/>
                  </a:lnTo>
                  <a:lnTo>
                    <a:pt x="1695" y="12177"/>
                  </a:lnTo>
                  <a:lnTo>
                    <a:pt x="522" y="10843"/>
                  </a:lnTo>
                  <a:lnTo>
                    <a:pt x="1695" y="10327"/>
                  </a:lnTo>
                  <a:lnTo>
                    <a:pt x="522" y="10499"/>
                  </a:lnTo>
                  <a:lnTo>
                    <a:pt x="0" y="998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2" name="Freeform 190"/>
            <p:cNvSpPr/>
            <p:nvPr/>
          </p:nvSpPr>
          <p:spPr>
            <a:xfrm>
              <a:off x="4598696" y="2033060"/>
              <a:ext cx="178385" cy="22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20" y="1143"/>
                  </a:lnTo>
                  <a:lnTo>
                    <a:pt x="10738" y="6629"/>
                  </a:lnTo>
                  <a:lnTo>
                    <a:pt x="15857" y="8686"/>
                  </a:lnTo>
                  <a:lnTo>
                    <a:pt x="15108" y="9943"/>
                  </a:lnTo>
                  <a:lnTo>
                    <a:pt x="16980" y="9714"/>
                  </a:lnTo>
                  <a:lnTo>
                    <a:pt x="16481" y="12114"/>
                  </a:lnTo>
                  <a:lnTo>
                    <a:pt x="21600" y="16343"/>
                  </a:lnTo>
                  <a:lnTo>
                    <a:pt x="21350" y="21371"/>
                  </a:lnTo>
                  <a:lnTo>
                    <a:pt x="18728" y="21600"/>
                  </a:lnTo>
                  <a:lnTo>
                    <a:pt x="14858" y="18400"/>
                  </a:lnTo>
                  <a:lnTo>
                    <a:pt x="6742" y="731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3" name="Freeform 191"/>
            <p:cNvSpPr/>
            <p:nvPr/>
          </p:nvSpPr>
          <p:spPr>
            <a:xfrm>
              <a:off x="4598696" y="2031677"/>
              <a:ext cx="183786" cy="22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85" y="1108"/>
                  </a:lnTo>
                  <a:lnTo>
                    <a:pt x="10740" y="6646"/>
                  </a:lnTo>
                  <a:lnTo>
                    <a:pt x="15808" y="8640"/>
                  </a:lnTo>
                  <a:lnTo>
                    <a:pt x="15084" y="9969"/>
                  </a:lnTo>
                  <a:lnTo>
                    <a:pt x="17015" y="9748"/>
                  </a:lnTo>
                  <a:lnTo>
                    <a:pt x="16532" y="12074"/>
                  </a:lnTo>
                  <a:lnTo>
                    <a:pt x="21600" y="16394"/>
                  </a:lnTo>
                  <a:lnTo>
                    <a:pt x="21359" y="21378"/>
                  </a:lnTo>
                  <a:lnTo>
                    <a:pt x="18704" y="21600"/>
                  </a:lnTo>
                  <a:lnTo>
                    <a:pt x="14842" y="18388"/>
                  </a:lnTo>
                  <a:lnTo>
                    <a:pt x="6758" y="731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4" name="Freeform 192"/>
            <p:cNvSpPr/>
            <p:nvPr/>
          </p:nvSpPr>
          <p:spPr>
            <a:xfrm>
              <a:off x="4774065" y="2243282"/>
              <a:ext cx="150045" cy="6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526"/>
                  </a:moveTo>
                  <a:lnTo>
                    <a:pt x="1200" y="0"/>
                  </a:lnTo>
                  <a:lnTo>
                    <a:pt x="16350" y="7033"/>
                  </a:lnTo>
                  <a:lnTo>
                    <a:pt x="17700" y="12558"/>
                  </a:lnTo>
                  <a:lnTo>
                    <a:pt x="21600" y="15070"/>
                  </a:lnTo>
                  <a:lnTo>
                    <a:pt x="21600" y="21600"/>
                  </a:lnTo>
                  <a:lnTo>
                    <a:pt x="3450" y="10549"/>
                  </a:lnTo>
                  <a:lnTo>
                    <a:pt x="0" y="552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5" name="Freeform 193"/>
            <p:cNvSpPr/>
            <p:nvPr/>
          </p:nvSpPr>
          <p:spPr>
            <a:xfrm>
              <a:off x="4774065" y="2248814"/>
              <a:ext cx="154107" cy="6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90"/>
                  </a:moveTo>
                  <a:lnTo>
                    <a:pt x="1152" y="0"/>
                  </a:lnTo>
                  <a:lnTo>
                    <a:pt x="16416" y="7053"/>
                  </a:lnTo>
                  <a:lnTo>
                    <a:pt x="17712" y="12343"/>
                  </a:lnTo>
                  <a:lnTo>
                    <a:pt x="21600" y="14988"/>
                  </a:lnTo>
                  <a:lnTo>
                    <a:pt x="21600" y="21600"/>
                  </a:lnTo>
                  <a:lnTo>
                    <a:pt x="3456" y="10580"/>
                  </a:lnTo>
                  <a:lnTo>
                    <a:pt x="0" y="529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6" name="Freeform 194"/>
            <p:cNvSpPr/>
            <p:nvPr/>
          </p:nvSpPr>
          <p:spPr>
            <a:xfrm>
              <a:off x="4833420" y="2059338"/>
              <a:ext cx="168931" cy="16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61"/>
                  </a:moveTo>
                  <a:lnTo>
                    <a:pt x="1600" y="6574"/>
                  </a:lnTo>
                  <a:lnTo>
                    <a:pt x="3467" y="8452"/>
                  </a:lnTo>
                  <a:lnTo>
                    <a:pt x="10000" y="8139"/>
                  </a:lnTo>
                  <a:lnTo>
                    <a:pt x="12000" y="7200"/>
                  </a:lnTo>
                  <a:lnTo>
                    <a:pt x="15067" y="0"/>
                  </a:lnTo>
                  <a:lnTo>
                    <a:pt x="18533" y="313"/>
                  </a:lnTo>
                  <a:lnTo>
                    <a:pt x="17733" y="2035"/>
                  </a:lnTo>
                  <a:lnTo>
                    <a:pt x="21600" y="8452"/>
                  </a:lnTo>
                  <a:lnTo>
                    <a:pt x="19733" y="8139"/>
                  </a:lnTo>
                  <a:lnTo>
                    <a:pt x="15867" y="15339"/>
                  </a:lnTo>
                  <a:lnTo>
                    <a:pt x="15467" y="20191"/>
                  </a:lnTo>
                  <a:lnTo>
                    <a:pt x="12667" y="21600"/>
                  </a:lnTo>
                  <a:lnTo>
                    <a:pt x="8533" y="18939"/>
                  </a:lnTo>
                  <a:lnTo>
                    <a:pt x="6133" y="19878"/>
                  </a:lnTo>
                  <a:lnTo>
                    <a:pt x="6133" y="18470"/>
                  </a:lnTo>
                  <a:lnTo>
                    <a:pt x="2667" y="18470"/>
                  </a:lnTo>
                  <a:lnTo>
                    <a:pt x="0" y="98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7" name="Freeform 195"/>
            <p:cNvSpPr/>
            <p:nvPr/>
          </p:nvSpPr>
          <p:spPr>
            <a:xfrm>
              <a:off x="4833420" y="2059338"/>
              <a:ext cx="174332" cy="16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lnTo>
                    <a:pt x="1543" y="6600"/>
                  </a:lnTo>
                  <a:lnTo>
                    <a:pt x="3471" y="8400"/>
                  </a:lnTo>
                  <a:lnTo>
                    <a:pt x="10029" y="8100"/>
                  </a:lnTo>
                  <a:lnTo>
                    <a:pt x="11957" y="7200"/>
                  </a:lnTo>
                  <a:lnTo>
                    <a:pt x="15043" y="0"/>
                  </a:lnTo>
                  <a:lnTo>
                    <a:pt x="18514" y="300"/>
                  </a:lnTo>
                  <a:lnTo>
                    <a:pt x="17743" y="2100"/>
                  </a:lnTo>
                  <a:lnTo>
                    <a:pt x="21600" y="8400"/>
                  </a:lnTo>
                  <a:lnTo>
                    <a:pt x="19671" y="8100"/>
                  </a:lnTo>
                  <a:lnTo>
                    <a:pt x="15814" y="15300"/>
                  </a:lnTo>
                  <a:lnTo>
                    <a:pt x="15429" y="20250"/>
                  </a:lnTo>
                  <a:lnTo>
                    <a:pt x="12729" y="21600"/>
                  </a:lnTo>
                  <a:lnTo>
                    <a:pt x="8486" y="18900"/>
                  </a:lnTo>
                  <a:lnTo>
                    <a:pt x="6171" y="19800"/>
                  </a:lnTo>
                  <a:lnTo>
                    <a:pt x="6171" y="18450"/>
                  </a:lnTo>
                  <a:lnTo>
                    <a:pt x="2700" y="18450"/>
                  </a:lnTo>
                  <a:lnTo>
                    <a:pt x="0" y="99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8" name="Freeform 196"/>
            <p:cNvSpPr/>
            <p:nvPr/>
          </p:nvSpPr>
          <p:spPr>
            <a:xfrm>
              <a:off x="4968319" y="2259878"/>
              <a:ext cx="3937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50"/>
                  </a:moveTo>
                  <a:lnTo>
                    <a:pt x="1800" y="21600"/>
                  </a:lnTo>
                  <a:lnTo>
                    <a:pt x="21600" y="10800"/>
                  </a:lnTo>
                  <a:lnTo>
                    <a:pt x="6000" y="0"/>
                  </a:lnTo>
                  <a:lnTo>
                    <a:pt x="0" y="67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69" name="Freeform 197"/>
            <p:cNvSpPr/>
            <p:nvPr/>
          </p:nvSpPr>
          <p:spPr>
            <a:xfrm>
              <a:off x="4968319" y="2259878"/>
              <a:ext cx="43482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543" y="21600"/>
                  </a:lnTo>
                  <a:lnTo>
                    <a:pt x="21600" y="10800"/>
                  </a:lnTo>
                  <a:lnTo>
                    <a:pt x="6171" y="0"/>
                  </a:lnTo>
                  <a:lnTo>
                    <a:pt x="0" y="540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0" name="Freeform 198"/>
            <p:cNvSpPr/>
            <p:nvPr/>
          </p:nvSpPr>
          <p:spPr>
            <a:xfrm>
              <a:off x="5006090" y="2109127"/>
              <a:ext cx="100132" cy="13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92"/>
                  </a:moveTo>
                  <a:lnTo>
                    <a:pt x="2475" y="16985"/>
                  </a:lnTo>
                  <a:lnTo>
                    <a:pt x="2025" y="21231"/>
                  </a:lnTo>
                  <a:lnTo>
                    <a:pt x="5175" y="21600"/>
                  </a:lnTo>
                  <a:lnTo>
                    <a:pt x="5175" y="13846"/>
                  </a:lnTo>
                  <a:lnTo>
                    <a:pt x="7200" y="13292"/>
                  </a:lnTo>
                  <a:lnTo>
                    <a:pt x="7200" y="16062"/>
                  </a:lnTo>
                  <a:lnTo>
                    <a:pt x="9675" y="19200"/>
                  </a:lnTo>
                  <a:lnTo>
                    <a:pt x="13950" y="18092"/>
                  </a:lnTo>
                  <a:lnTo>
                    <a:pt x="9000" y="10708"/>
                  </a:lnTo>
                  <a:lnTo>
                    <a:pt x="16200" y="7569"/>
                  </a:lnTo>
                  <a:lnTo>
                    <a:pt x="5850" y="9046"/>
                  </a:lnTo>
                  <a:lnTo>
                    <a:pt x="4725" y="4246"/>
                  </a:lnTo>
                  <a:lnTo>
                    <a:pt x="19125" y="3877"/>
                  </a:lnTo>
                  <a:lnTo>
                    <a:pt x="21600" y="0"/>
                  </a:lnTo>
                  <a:lnTo>
                    <a:pt x="17775" y="2031"/>
                  </a:lnTo>
                  <a:lnTo>
                    <a:pt x="7200" y="1108"/>
                  </a:lnTo>
                  <a:lnTo>
                    <a:pt x="3825" y="2769"/>
                  </a:lnTo>
                  <a:lnTo>
                    <a:pt x="0" y="1329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1" name="Freeform 199"/>
            <p:cNvSpPr/>
            <p:nvPr/>
          </p:nvSpPr>
          <p:spPr>
            <a:xfrm>
              <a:off x="5006090" y="2109127"/>
              <a:ext cx="106873" cy="14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46"/>
                  </a:moveTo>
                  <a:lnTo>
                    <a:pt x="2541" y="17034"/>
                  </a:lnTo>
                  <a:lnTo>
                    <a:pt x="2118" y="21249"/>
                  </a:lnTo>
                  <a:lnTo>
                    <a:pt x="5082" y="21600"/>
                  </a:lnTo>
                  <a:lnTo>
                    <a:pt x="5082" y="13873"/>
                  </a:lnTo>
                  <a:lnTo>
                    <a:pt x="7200" y="13346"/>
                  </a:lnTo>
                  <a:lnTo>
                    <a:pt x="7200" y="15980"/>
                  </a:lnTo>
                  <a:lnTo>
                    <a:pt x="9741" y="19141"/>
                  </a:lnTo>
                  <a:lnTo>
                    <a:pt x="13976" y="18088"/>
                  </a:lnTo>
                  <a:lnTo>
                    <a:pt x="8894" y="10712"/>
                  </a:lnTo>
                  <a:lnTo>
                    <a:pt x="16094" y="7551"/>
                  </a:lnTo>
                  <a:lnTo>
                    <a:pt x="5929" y="9132"/>
                  </a:lnTo>
                  <a:lnTo>
                    <a:pt x="4659" y="4215"/>
                  </a:lnTo>
                  <a:lnTo>
                    <a:pt x="19059" y="3863"/>
                  </a:lnTo>
                  <a:lnTo>
                    <a:pt x="21600" y="0"/>
                  </a:lnTo>
                  <a:lnTo>
                    <a:pt x="17788" y="2107"/>
                  </a:lnTo>
                  <a:lnTo>
                    <a:pt x="7200" y="1054"/>
                  </a:lnTo>
                  <a:lnTo>
                    <a:pt x="3812" y="2810"/>
                  </a:lnTo>
                  <a:lnTo>
                    <a:pt x="0" y="1334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2" name="Freeform 200"/>
            <p:cNvSpPr/>
            <p:nvPr/>
          </p:nvSpPr>
          <p:spPr>
            <a:xfrm>
              <a:off x="5087030" y="2269559"/>
              <a:ext cx="56971" cy="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0"/>
                  </a:moveTo>
                  <a:lnTo>
                    <a:pt x="1964" y="21600"/>
                  </a:lnTo>
                  <a:lnTo>
                    <a:pt x="21600" y="0"/>
                  </a:lnTo>
                  <a:lnTo>
                    <a:pt x="7855" y="9000"/>
                  </a:lnTo>
                  <a:lnTo>
                    <a:pt x="0" y="1530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3" name="Freeform 201"/>
            <p:cNvSpPr/>
            <p:nvPr/>
          </p:nvSpPr>
          <p:spPr>
            <a:xfrm>
              <a:off x="5087030" y="2275092"/>
              <a:ext cx="63708" cy="6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2125" y="21600"/>
                  </a:lnTo>
                  <a:lnTo>
                    <a:pt x="21600" y="0"/>
                  </a:lnTo>
                  <a:lnTo>
                    <a:pt x="7790" y="8640"/>
                  </a:lnTo>
                  <a:lnTo>
                    <a:pt x="0" y="1512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4" name="Freeform 202"/>
            <p:cNvSpPr/>
            <p:nvPr/>
          </p:nvSpPr>
          <p:spPr>
            <a:xfrm>
              <a:off x="5154479" y="2098063"/>
              <a:ext cx="15237" cy="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74"/>
                  </a:moveTo>
                  <a:lnTo>
                    <a:pt x="5400" y="16435"/>
                  </a:lnTo>
                  <a:lnTo>
                    <a:pt x="14850" y="21600"/>
                  </a:lnTo>
                  <a:lnTo>
                    <a:pt x="8100" y="11739"/>
                  </a:lnTo>
                  <a:lnTo>
                    <a:pt x="21600" y="9861"/>
                  </a:lnTo>
                  <a:lnTo>
                    <a:pt x="21600" y="4226"/>
                  </a:lnTo>
                  <a:lnTo>
                    <a:pt x="5400" y="7513"/>
                  </a:lnTo>
                  <a:lnTo>
                    <a:pt x="12150" y="0"/>
                  </a:lnTo>
                  <a:lnTo>
                    <a:pt x="0" y="6574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5" name="Freeform 203"/>
            <p:cNvSpPr/>
            <p:nvPr/>
          </p:nvSpPr>
          <p:spPr>
            <a:xfrm>
              <a:off x="5154479" y="2104978"/>
              <a:ext cx="20604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646"/>
                  </a:moveTo>
                  <a:lnTo>
                    <a:pt x="6171" y="16615"/>
                  </a:lnTo>
                  <a:lnTo>
                    <a:pt x="15429" y="21600"/>
                  </a:lnTo>
                  <a:lnTo>
                    <a:pt x="9257" y="11631"/>
                  </a:lnTo>
                  <a:lnTo>
                    <a:pt x="21600" y="9969"/>
                  </a:lnTo>
                  <a:lnTo>
                    <a:pt x="21600" y="4154"/>
                  </a:lnTo>
                  <a:lnTo>
                    <a:pt x="6171" y="7477"/>
                  </a:lnTo>
                  <a:lnTo>
                    <a:pt x="12343" y="0"/>
                  </a:lnTo>
                  <a:lnTo>
                    <a:pt x="0" y="6646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6" name="Freeform 204"/>
            <p:cNvSpPr/>
            <p:nvPr/>
          </p:nvSpPr>
          <p:spPr>
            <a:xfrm>
              <a:off x="5161224" y="2157534"/>
              <a:ext cx="46118" cy="6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lnTo>
                    <a:pt x="13371" y="0"/>
                  </a:lnTo>
                  <a:lnTo>
                    <a:pt x="21600" y="21600"/>
                  </a:lnTo>
                  <a:lnTo>
                    <a:pt x="0" y="405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7" name="Freeform 205"/>
            <p:cNvSpPr/>
            <p:nvPr/>
          </p:nvSpPr>
          <p:spPr>
            <a:xfrm>
              <a:off x="5161224" y="2157534"/>
              <a:ext cx="50216" cy="6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lnTo>
                    <a:pt x="13500" y="0"/>
                  </a:lnTo>
                  <a:lnTo>
                    <a:pt x="21600" y="21600"/>
                  </a:lnTo>
                  <a:lnTo>
                    <a:pt x="0" y="405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8" name="Freeform 206"/>
            <p:cNvSpPr/>
            <p:nvPr/>
          </p:nvSpPr>
          <p:spPr>
            <a:xfrm>
              <a:off x="5216533" y="2149235"/>
              <a:ext cx="172996" cy="16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04"/>
                  </a:moveTo>
                  <a:lnTo>
                    <a:pt x="2940" y="4443"/>
                  </a:lnTo>
                  <a:lnTo>
                    <a:pt x="5879" y="3983"/>
                  </a:lnTo>
                  <a:lnTo>
                    <a:pt x="2173" y="6128"/>
                  </a:lnTo>
                  <a:lnTo>
                    <a:pt x="4090" y="8885"/>
                  </a:lnTo>
                  <a:lnTo>
                    <a:pt x="5879" y="6587"/>
                  </a:lnTo>
                  <a:lnTo>
                    <a:pt x="7413" y="8885"/>
                  </a:lnTo>
                  <a:lnTo>
                    <a:pt x="15209" y="12562"/>
                  </a:lnTo>
                  <a:lnTo>
                    <a:pt x="16615" y="17617"/>
                  </a:lnTo>
                  <a:lnTo>
                    <a:pt x="15721" y="17004"/>
                  </a:lnTo>
                  <a:lnTo>
                    <a:pt x="14443" y="19762"/>
                  </a:lnTo>
                  <a:lnTo>
                    <a:pt x="18916" y="18996"/>
                  </a:lnTo>
                  <a:lnTo>
                    <a:pt x="21600" y="21600"/>
                  </a:lnTo>
                  <a:lnTo>
                    <a:pt x="21089" y="5668"/>
                  </a:lnTo>
                  <a:lnTo>
                    <a:pt x="14443" y="2604"/>
                  </a:lnTo>
                  <a:lnTo>
                    <a:pt x="8947" y="7506"/>
                  </a:lnTo>
                  <a:lnTo>
                    <a:pt x="6646" y="4902"/>
                  </a:lnTo>
                  <a:lnTo>
                    <a:pt x="6263" y="919"/>
                  </a:lnTo>
                  <a:lnTo>
                    <a:pt x="3323" y="0"/>
                  </a:lnTo>
                  <a:lnTo>
                    <a:pt x="0" y="26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79" name="Freeform 207"/>
            <p:cNvSpPr/>
            <p:nvPr/>
          </p:nvSpPr>
          <p:spPr>
            <a:xfrm>
              <a:off x="5216533" y="2149235"/>
              <a:ext cx="181079" cy="1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45"/>
                  </a:moveTo>
                  <a:lnTo>
                    <a:pt x="2962" y="4408"/>
                  </a:lnTo>
                  <a:lnTo>
                    <a:pt x="5925" y="3967"/>
                  </a:lnTo>
                  <a:lnTo>
                    <a:pt x="2222" y="6171"/>
                  </a:lnTo>
                  <a:lnTo>
                    <a:pt x="4073" y="8816"/>
                  </a:lnTo>
                  <a:lnTo>
                    <a:pt x="5925" y="6612"/>
                  </a:lnTo>
                  <a:lnTo>
                    <a:pt x="7406" y="8816"/>
                  </a:lnTo>
                  <a:lnTo>
                    <a:pt x="15182" y="12637"/>
                  </a:lnTo>
                  <a:lnTo>
                    <a:pt x="16663" y="17633"/>
                  </a:lnTo>
                  <a:lnTo>
                    <a:pt x="15675" y="17045"/>
                  </a:lnTo>
                  <a:lnTo>
                    <a:pt x="14441" y="19837"/>
                  </a:lnTo>
                  <a:lnTo>
                    <a:pt x="18885" y="18955"/>
                  </a:lnTo>
                  <a:lnTo>
                    <a:pt x="21600" y="21600"/>
                  </a:lnTo>
                  <a:lnTo>
                    <a:pt x="21106" y="5731"/>
                  </a:lnTo>
                  <a:lnTo>
                    <a:pt x="14441" y="2645"/>
                  </a:lnTo>
                  <a:lnTo>
                    <a:pt x="8887" y="7494"/>
                  </a:lnTo>
                  <a:lnTo>
                    <a:pt x="6665" y="4849"/>
                  </a:lnTo>
                  <a:lnTo>
                    <a:pt x="6295" y="882"/>
                  </a:lnTo>
                  <a:lnTo>
                    <a:pt x="3333" y="0"/>
                  </a:lnTo>
                  <a:lnTo>
                    <a:pt x="0" y="26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0" name="Freeform 208"/>
            <p:cNvSpPr/>
            <p:nvPr/>
          </p:nvSpPr>
          <p:spPr>
            <a:xfrm>
              <a:off x="5217881" y="2237750"/>
              <a:ext cx="16507" cy="6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1" name="Freeform 209"/>
            <p:cNvSpPr/>
            <p:nvPr/>
          </p:nvSpPr>
          <p:spPr>
            <a:xfrm>
              <a:off x="5217881" y="2237750"/>
              <a:ext cx="16507" cy="6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2" name="Freeform 210"/>
            <p:cNvSpPr/>
            <p:nvPr/>
          </p:nvSpPr>
          <p:spPr>
            <a:xfrm>
              <a:off x="3704318" y="1355374"/>
              <a:ext cx="326771" cy="31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"/>
                  </a:moveTo>
                  <a:lnTo>
                    <a:pt x="410" y="0"/>
                  </a:lnTo>
                  <a:lnTo>
                    <a:pt x="1982" y="1440"/>
                  </a:lnTo>
                  <a:lnTo>
                    <a:pt x="4033" y="240"/>
                  </a:lnTo>
                  <a:lnTo>
                    <a:pt x="4238" y="1440"/>
                  </a:lnTo>
                  <a:lnTo>
                    <a:pt x="5263" y="1840"/>
                  </a:lnTo>
                  <a:lnTo>
                    <a:pt x="5605" y="3280"/>
                  </a:lnTo>
                  <a:lnTo>
                    <a:pt x="8271" y="4720"/>
                  </a:lnTo>
                  <a:lnTo>
                    <a:pt x="11073" y="4480"/>
                  </a:lnTo>
                  <a:lnTo>
                    <a:pt x="10868" y="3520"/>
                  </a:lnTo>
                  <a:lnTo>
                    <a:pt x="14354" y="2080"/>
                  </a:lnTo>
                  <a:lnTo>
                    <a:pt x="19208" y="4720"/>
                  </a:lnTo>
                  <a:lnTo>
                    <a:pt x="19344" y="6080"/>
                  </a:lnTo>
                  <a:lnTo>
                    <a:pt x="18387" y="8480"/>
                  </a:lnTo>
                  <a:lnTo>
                    <a:pt x="18797" y="12000"/>
                  </a:lnTo>
                  <a:lnTo>
                    <a:pt x="19754" y="13120"/>
                  </a:lnTo>
                  <a:lnTo>
                    <a:pt x="18797" y="14800"/>
                  </a:lnTo>
                  <a:lnTo>
                    <a:pt x="21600" y="18640"/>
                  </a:lnTo>
                  <a:lnTo>
                    <a:pt x="19618" y="21600"/>
                  </a:lnTo>
                  <a:lnTo>
                    <a:pt x="14901" y="20960"/>
                  </a:lnTo>
                  <a:lnTo>
                    <a:pt x="13671" y="18800"/>
                  </a:lnTo>
                  <a:lnTo>
                    <a:pt x="10458" y="19280"/>
                  </a:lnTo>
                  <a:lnTo>
                    <a:pt x="8066" y="17840"/>
                  </a:lnTo>
                  <a:lnTo>
                    <a:pt x="6425" y="14560"/>
                  </a:lnTo>
                  <a:lnTo>
                    <a:pt x="5058" y="13840"/>
                  </a:lnTo>
                  <a:lnTo>
                    <a:pt x="4853" y="14560"/>
                  </a:lnTo>
                  <a:lnTo>
                    <a:pt x="3418" y="11040"/>
                  </a:lnTo>
                  <a:lnTo>
                    <a:pt x="1230" y="8960"/>
                  </a:lnTo>
                  <a:lnTo>
                    <a:pt x="2187" y="6080"/>
                  </a:lnTo>
                  <a:lnTo>
                    <a:pt x="1435" y="5600"/>
                  </a:lnTo>
                  <a:lnTo>
                    <a:pt x="615" y="3760"/>
                  </a:lnTo>
                  <a:lnTo>
                    <a:pt x="0" y="7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3" name="Freeform 211"/>
            <p:cNvSpPr/>
            <p:nvPr/>
          </p:nvSpPr>
          <p:spPr>
            <a:xfrm>
              <a:off x="3704318" y="1353990"/>
              <a:ext cx="333514" cy="32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4"/>
                  </a:moveTo>
                  <a:lnTo>
                    <a:pt x="402" y="0"/>
                  </a:lnTo>
                  <a:lnTo>
                    <a:pt x="2012" y="1409"/>
                  </a:lnTo>
                  <a:lnTo>
                    <a:pt x="4025" y="235"/>
                  </a:lnTo>
                  <a:lnTo>
                    <a:pt x="4226" y="1409"/>
                  </a:lnTo>
                  <a:lnTo>
                    <a:pt x="5232" y="1878"/>
                  </a:lnTo>
                  <a:lnTo>
                    <a:pt x="5635" y="3287"/>
                  </a:lnTo>
                  <a:lnTo>
                    <a:pt x="8251" y="4696"/>
                  </a:lnTo>
                  <a:lnTo>
                    <a:pt x="11068" y="4461"/>
                  </a:lnTo>
                  <a:lnTo>
                    <a:pt x="10867" y="3522"/>
                  </a:lnTo>
                  <a:lnTo>
                    <a:pt x="14355" y="2113"/>
                  </a:lnTo>
                  <a:lnTo>
                    <a:pt x="19185" y="4696"/>
                  </a:lnTo>
                  <a:lnTo>
                    <a:pt x="19319" y="6104"/>
                  </a:lnTo>
                  <a:lnTo>
                    <a:pt x="18380" y="8452"/>
                  </a:lnTo>
                  <a:lnTo>
                    <a:pt x="18783" y="11974"/>
                  </a:lnTo>
                  <a:lnTo>
                    <a:pt x="19722" y="13148"/>
                  </a:lnTo>
                  <a:lnTo>
                    <a:pt x="18783" y="14791"/>
                  </a:lnTo>
                  <a:lnTo>
                    <a:pt x="21600" y="18626"/>
                  </a:lnTo>
                  <a:lnTo>
                    <a:pt x="19588" y="21600"/>
                  </a:lnTo>
                  <a:lnTo>
                    <a:pt x="14892" y="20974"/>
                  </a:lnTo>
                  <a:lnTo>
                    <a:pt x="13684" y="18783"/>
                  </a:lnTo>
                  <a:lnTo>
                    <a:pt x="10465" y="19252"/>
                  </a:lnTo>
                  <a:lnTo>
                    <a:pt x="8050" y="17843"/>
                  </a:lnTo>
                  <a:lnTo>
                    <a:pt x="6440" y="14557"/>
                  </a:lnTo>
                  <a:lnTo>
                    <a:pt x="5031" y="13852"/>
                  </a:lnTo>
                  <a:lnTo>
                    <a:pt x="4830" y="14557"/>
                  </a:lnTo>
                  <a:lnTo>
                    <a:pt x="3421" y="11035"/>
                  </a:lnTo>
                  <a:lnTo>
                    <a:pt x="1207" y="8922"/>
                  </a:lnTo>
                  <a:lnTo>
                    <a:pt x="2214" y="6104"/>
                  </a:lnTo>
                  <a:lnTo>
                    <a:pt x="1409" y="5635"/>
                  </a:lnTo>
                  <a:lnTo>
                    <a:pt x="604" y="3757"/>
                  </a:lnTo>
                  <a:lnTo>
                    <a:pt x="0" y="7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4" name="Freeform 212"/>
            <p:cNvSpPr/>
            <p:nvPr/>
          </p:nvSpPr>
          <p:spPr>
            <a:xfrm>
              <a:off x="3607191" y="1414844"/>
              <a:ext cx="164889" cy="17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20"/>
                  </a:moveTo>
                  <a:lnTo>
                    <a:pt x="1223" y="13959"/>
                  </a:lnTo>
                  <a:lnTo>
                    <a:pt x="10596" y="18661"/>
                  </a:lnTo>
                  <a:lnTo>
                    <a:pt x="10596" y="20278"/>
                  </a:lnTo>
                  <a:lnTo>
                    <a:pt x="13313" y="21600"/>
                  </a:lnTo>
                  <a:lnTo>
                    <a:pt x="17660" y="21600"/>
                  </a:lnTo>
                  <a:lnTo>
                    <a:pt x="20377" y="19543"/>
                  </a:lnTo>
                  <a:lnTo>
                    <a:pt x="21600" y="19543"/>
                  </a:lnTo>
                  <a:lnTo>
                    <a:pt x="18883" y="13078"/>
                  </a:lnTo>
                  <a:lnTo>
                    <a:pt x="14536" y="9257"/>
                  </a:lnTo>
                  <a:lnTo>
                    <a:pt x="16438" y="4261"/>
                  </a:lnTo>
                  <a:lnTo>
                    <a:pt x="14943" y="3380"/>
                  </a:lnTo>
                  <a:lnTo>
                    <a:pt x="13313" y="0"/>
                  </a:lnTo>
                  <a:lnTo>
                    <a:pt x="8151" y="441"/>
                  </a:lnTo>
                  <a:lnTo>
                    <a:pt x="5842" y="2057"/>
                  </a:lnTo>
                  <a:lnTo>
                    <a:pt x="5434" y="7641"/>
                  </a:lnTo>
                  <a:lnTo>
                    <a:pt x="0" y="110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5" name="Freeform 213"/>
            <p:cNvSpPr/>
            <p:nvPr/>
          </p:nvSpPr>
          <p:spPr>
            <a:xfrm>
              <a:off x="3607191" y="1413461"/>
              <a:ext cx="171631" cy="18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12"/>
                  </a:moveTo>
                  <a:lnTo>
                    <a:pt x="1178" y="13976"/>
                  </a:lnTo>
                  <a:lnTo>
                    <a:pt x="10604" y="18635"/>
                  </a:lnTo>
                  <a:lnTo>
                    <a:pt x="10604" y="20329"/>
                  </a:lnTo>
                  <a:lnTo>
                    <a:pt x="13353" y="21600"/>
                  </a:lnTo>
                  <a:lnTo>
                    <a:pt x="17673" y="21600"/>
                  </a:lnTo>
                  <a:lnTo>
                    <a:pt x="20422" y="19482"/>
                  </a:lnTo>
                  <a:lnTo>
                    <a:pt x="21600" y="19482"/>
                  </a:lnTo>
                  <a:lnTo>
                    <a:pt x="18851" y="13129"/>
                  </a:lnTo>
                  <a:lnTo>
                    <a:pt x="14531" y="9318"/>
                  </a:lnTo>
                  <a:lnTo>
                    <a:pt x="16495" y="4235"/>
                  </a:lnTo>
                  <a:lnTo>
                    <a:pt x="14924" y="3388"/>
                  </a:lnTo>
                  <a:lnTo>
                    <a:pt x="13353" y="0"/>
                  </a:lnTo>
                  <a:lnTo>
                    <a:pt x="8116" y="424"/>
                  </a:lnTo>
                  <a:lnTo>
                    <a:pt x="5891" y="2118"/>
                  </a:lnTo>
                  <a:lnTo>
                    <a:pt x="5498" y="7624"/>
                  </a:lnTo>
                  <a:lnTo>
                    <a:pt x="0" y="1101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6" name="Freeform 214"/>
            <p:cNvSpPr/>
            <p:nvPr/>
          </p:nvSpPr>
          <p:spPr>
            <a:xfrm>
              <a:off x="3713761" y="1546232"/>
              <a:ext cx="27318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7" name="Freeform 215"/>
            <p:cNvSpPr/>
            <p:nvPr/>
          </p:nvSpPr>
          <p:spPr>
            <a:xfrm>
              <a:off x="3713761" y="1546232"/>
              <a:ext cx="3404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818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8" name="Freeform 216"/>
            <p:cNvSpPr/>
            <p:nvPr/>
          </p:nvSpPr>
          <p:spPr>
            <a:xfrm>
              <a:off x="2753282" y="1004083"/>
              <a:ext cx="69117" cy="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32"/>
                  </a:moveTo>
                  <a:lnTo>
                    <a:pt x="4513" y="21024"/>
                  </a:lnTo>
                  <a:lnTo>
                    <a:pt x="1934" y="21600"/>
                  </a:lnTo>
                  <a:lnTo>
                    <a:pt x="20310" y="19584"/>
                  </a:lnTo>
                  <a:lnTo>
                    <a:pt x="21600" y="7200"/>
                  </a:lnTo>
                  <a:lnTo>
                    <a:pt x="19666" y="4896"/>
                  </a:lnTo>
                  <a:lnTo>
                    <a:pt x="13218" y="6336"/>
                  </a:lnTo>
                  <a:lnTo>
                    <a:pt x="11606" y="4896"/>
                  </a:lnTo>
                  <a:lnTo>
                    <a:pt x="14507" y="1728"/>
                  </a:lnTo>
                  <a:lnTo>
                    <a:pt x="11606" y="0"/>
                  </a:lnTo>
                  <a:lnTo>
                    <a:pt x="9672" y="5472"/>
                  </a:lnTo>
                  <a:lnTo>
                    <a:pt x="1934" y="8064"/>
                  </a:lnTo>
                  <a:lnTo>
                    <a:pt x="4513" y="8928"/>
                  </a:lnTo>
                  <a:lnTo>
                    <a:pt x="2579" y="11232"/>
                  </a:lnTo>
                  <a:lnTo>
                    <a:pt x="8060" y="12096"/>
                  </a:lnTo>
                  <a:lnTo>
                    <a:pt x="2579" y="16704"/>
                  </a:lnTo>
                  <a:lnTo>
                    <a:pt x="9027" y="16128"/>
                  </a:lnTo>
                  <a:lnTo>
                    <a:pt x="0" y="1843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89" name="Freeform 217"/>
            <p:cNvSpPr/>
            <p:nvPr/>
          </p:nvSpPr>
          <p:spPr>
            <a:xfrm>
              <a:off x="2753282" y="1004083"/>
              <a:ext cx="73193" cy="9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00"/>
                  </a:moveTo>
                  <a:lnTo>
                    <a:pt x="4438" y="21067"/>
                  </a:lnTo>
                  <a:lnTo>
                    <a:pt x="1775" y="21600"/>
                  </a:lnTo>
                  <a:lnTo>
                    <a:pt x="20416" y="19467"/>
                  </a:lnTo>
                  <a:lnTo>
                    <a:pt x="21600" y="7200"/>
                  </a:lnTo>
                  <a:lnTo>
                    <a:pt x="19825" y="4800"/>
                  </a:lnTo>
                  <a:lnTo>
                    <a:pt x="13315" y="6400"/>
                  </a:lnTo>
                  <a:lnTo>
                    <a:pt x="11540" y="4800"/>
                  </a:lnTo>
                  <a:lnTo>
                    <a:pt x="14499" y="1600"/>
                  </a:lnTo>
                  <a:lnTo>
                    <a:pt x="11540" y="0"/>
                  </a:lnTo>
                  <a:lnTo>
                    <a:pt x="9764" y="5600"/>
                  </a:lnTo>
                  <a:lnTo>
                    <a:pt x="1775" y="8000"/>
                  </a:lnTo>
                  <a:lnTo>
                    <a:pt x="4438" y="8800"/>
                  </a:lnTo>
                  <a:lnTo>
                    <a:pt x="2663" y="11200"/>
                  </a:lnTo>
                  <a:lnTo>
                    <a:pt x="7989" y="12000"/>
                  </a:lnTo>
                  <a:lnTo>
                    <a:pt x="2663" y="16800"/>
                  </a:lnTo>
                  <a:lnTo>
                    <a:pt x="8877" y="16267"/>
                  </a:lnTo>
                  <a:lnTo>
                    <a:pt x="0" y="18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0" name="Freeform 218"/>
            <p:cNvSpPr/>
            <p:nvPr/>
          </p:nvSpPr>
          <p:spPr>
            <a:xfrm>
              <a:off x="3524903" y="1510273"/>
              <a:ext cx="20449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86"/>
                  </a:moveTo>
                  <a:lnTo>
                    <a:pt x="10800" y="21600"/>
                  </a:lnTo>
                  <a:lnTo>
                    <a:pt x="14400" y="21600"/>
                  </a:lnTo>
                  <a:lnTo>
                    <a:pt x="20400" y="9257"/>
                  </a:lnTo>
                  <a:lnTo>
                    <a:pt x="10800" y="9257"/>
                  </a:lnTo>
                  <a:lnTo>
                    <a:pt x="10800" y="4800"/>
                  </a:lnTo>
                  <a:lnTo>
                    <a:pt x="20400" y="2743"/>
                  </a:lnTo>
                  <a:lnTo>
                    <a:pt x="21600" y="0"/>
                  </a:lnTo>
                  <a:lnTo>
                    <a:pt x="14400" y="0"/>
                  </a:lnTo>
                  <a:lnTo>
                    <a:pt x="0" y="10286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1" name="Freeform 219"/>
            <p:cNvSpPr/>
            <p:nvPr/>
          </p:nvSpPr>
          <p:spPr>
            <a:xfrm>
              <a:off x="3524903" y="1510273"/>
              <a:ext cx="25902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0800" y="21600"/>
                  </a:lnTo>
                  <a:lnTo>
                    <a:pt x="14400" y="21600"/>
                  </a:lnTo>
                  <a:lnTo>
                    <a:pt x="19800" y="9391"/>
                  </a:lnTo>
                  <a:lnTo>
                    <a:pt x="10800" y="9391"/>
                  </a:lnTo>
                  <a:lnTo>
                    <a:pt x="10800" y="4696"/>
                  </a:lnTo>
                  <a:lnTo>
                    <a:pt x="19800" y="2817"/>
                  </a:lnTo>
                  <a:lnTo>
                    <a:pt x="21600" y="0"/>
                  </a:lnTo>
                  <a:lnTo>
                    <a:pt x="14400" y="0"/>
                  </a:lnTo>
                  <a:lnTo>
                    <a:pt x="0" y="10330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2" name="Freeform 220"/>
            <p:cNvSpPr/>
            <p:nvPr/>
          </p:nvSpPr>
          <p:spPr>
            <a:xfrm>
              <a:off x="3050059" y="1199091"/>
              <a:ext cx="201306" cy="20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60"/>
                  </a:moveTo>
                  <a:lnTo>
                    <a:pt x="336" y="2760"/>
                  </a:lnTo>
                  <a:lnTo>
                    <a:pt x="2910" y="1440"/>
                  </a:lnTo>
                  <a:lnTo>
                    <a:pt x="4253" y="2280"/>
                  </a:lnTo>
                  <a:lnTo>
                    <a:pt x="6491" y="240"/>
                  </a:lnTo>
                  <a:lnTo>
                    <a:pt x="9849" y="0"/>
                  </a:lnTo>
                  <a:lnTo>
                    <a:pt x="12535" y="1440"/>
                  </a:lnTo>
                  <a:lnTo>
                    <a:pt x="12535" y="3480"/>
                  </a:lnTo>
                  <a:lnTo>
                    <a:pt x="10073" y="3720"/>
                  </a:lnTo>
                  <a:lnTo>
                    <a:pt x="10520" y="6960"/>
                  </a:lnTo>
                  <a:lnTo>
                    <a:pt x="14661" y="11880"/>
                  </a:lnTo>
                  <a:lnTo>
                    <a:pt x="17011" y="12120"/>
                  </a:lnTo>
                  <a:lnTo>
                    <a:pt x="16564" y="13200"/>
                  </a:lnTo>
                  <a:lnTo>
                    <a:pt x="21600" y="16320"/>
                  </a:lnTo>
                  <a:lnTo>
                    <a:pt x="18354" y="16080"/>
                  </a:lnTo>
                  <a:lnTo>
                    <a:pt x="19026" y="18840"/>
                  </a:lnTo>
                  <a:lnTo>
                    <a:pt x="17011" y="21600"/>
                  </a:lnTo>
                  <a:lnTo>
                    <a:pt x="16340" y="16320"/>
                  </a:lnTo>
                  <a:lnTo>
                    <a:pt x="7834" y="11160"/>
                  </a:lnTo>
                  <a:lnTo>
                    <a:pt x="6155" y="7200"/>
                  </a:lnTo>
                  <a:lnTo>
                    <a:pt x="3581" y="6240"/>
                  </a:lnTo>
                  <a:lnTo>
                    <a:pt x="1343" y="7680"/>
                  </a:lnTo>
                  <a:lnTo>
                    <a:pt x="0" y="51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3" name="Freeform 221"/>
            <p:cNvSpPr/>
            <p:nvPr/>
          </p:nvSpPr>
          <p:spPr>
            <a:xfrm>
              <a:off x="3050059" y="1199091"/>
              <a:ext cx="205364" cy="21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10"/>
                  </a:moveTo>
                  <a:lnTo>
                    <a:pt x="326" y="2787"/>
                  </a:lnTo>
                  <a:lnTo>
                    <a:pt x="2931" y="1394"/>
                  </a:lnTo>
                  <a:lnTo>
                    <a:pt x="4233" y="2323"/>
                  </a:lnTo>
                  <a:lnTo>
                    <a:pt x="6513" y="232"/>
                  </a:lnTo>
                  <a:lnTo>
                    <a:pt x="9877" y="0"/>
                  </a:lnTo>
                  <a:lnTo>
                    <a:pt x="12482" y="1394"/>
                  </a:lnTo>
                  <a:lnTo>
                    <a:pt x="12482" y="3484"/>
                  </a:lnTo>
                  <a:lnTo>
                    <a:pt x="10094" y="3716"/>
                  </a:lnTo>
                  <a:lnTo>
                    <a:pt x="10529" y="6968"/>
                  </a:lnTo>
                  <a:lnTo>
                    <a:pt x="14653" y="11845"/>
                  </a:lnTo>
                  <a:lnTo>
                    <a:pt x="17041" y="12077"/>
                  </a:lnTo>
                  <a:lnTo>
                    <a:pt x="16607" y="13239"/>
                  </a:lnTo>
                  <a:lnTo>
                    <a:pt x="21600" y="16374"/>
                  </a:lnTo>
                  <a:lnTo>
                    <a:pt x="18344" y="16026"/>
                  </a:lnTo>
                  <a:lnTo>
                    <a:pt x="18995" y="18813"/>
                  </a:lnTo>
                  <a:lnTo>
                    <a:pt x="17041" y="21600"/>
                  </a:lnTo>
                  <a:lnTo>
                    <a:pt x="16390" y="16374"/>
                  </a:lnTo>
                  <a:lnTo>
                    <a:pt x="7815" y="11148"/>
                  </a:lnTo>
                  <a:lnTo>
                    <a:pt x="6187" y="7200"/>
                  </a:lnTo>
                  <a:lnTo>
                    <a:pt x="3582" y="6271"/>
                  </a:lnTo>
                  <a:lnTo>
                    <a:pt x="1303" y="7665"/>
                  </a:lnTo>
                  <a:lnTo>
                    <a:pt x="0" y="511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4" name="Freeform 222"/>
            <p:cNvSpPr/>
            <p:nvPr/>
          </p:nvSpPr>
          <p:spPr>
            <a:xfrm>
              <a:off x="3075690" y="1319415"/>
              <a:ext cx="20604" cy="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769"/>
                  </a:moveTo>
                  <a:lnTo>
                    <a:pt x="2057" y="19938"/>
                  </a:lnTo>
                  <a:lnTo>
                    <a:pt x="12343" y="21600"/>
                  </a:lnTo>
                  <a:lnTo>
                    <a:pt x="21600" y="8862"/>
                  </a:lnTo>
                  <a:lnTo>
                    <a:pt x="14400" y="0"/>
                  </a:lnTo>
                  <a:lnTo>
                    <a:pt x="0" y="27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5" name="Freeform 223"/>
            <p:cNvSpPr/>
            <p:nvPr/>
          </p:nvSpPr>
          <p:spPr>
            <a:xfrm>
              <a:off x="3075690" y="1324947"/>
              <a:ext cx="28619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80"/>
                  </a:moveTo>
                  <a:lnTo>
                    <a:pt x="2400" y="20160"/>
                  </a:lnTo>
                  <a:lnTo>
                    <a:pt x="12000" y="21600"/>
                  </a:lnTo>
                  <a:lnTo>
                    <a:pt x="21600" y="8640"/>
                  </a:lnTo>
                  <a:lnTo>
                    <a:pt x="14400" y="0"/>
                  </a:lnTo>
                  <a:lnTo>
                    <a:pt x="0" y="28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6" name="Freeform 224"/>
            <p:cNvSpPr/>
            <p:nvPr/>
          </p:nvSpPr>
          <p:spPr>
            <a:xfrm>
              <a:off x="3151233" y="1367821"/>
              <a:ext cx="47486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00"/>
                  </a:moveTo>
                  <a:lnTo>
                    <a:pt x="19145" y="21600"/>
                  </a:lnTo>
                  <a:lnTo>
                    <a:pt x="21600" y="0"/>
                  </a:lnTo>
                  <a:lnTo>
                    <a:pt x="0" y="80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7" name="Freeform 225"/>
            <p:cNvSpPr/>
            <p:nvPr/>
          </p:nvSpPr>
          <p:spPr>
            <a:xfrm>
              <a:off x="3151233" y="1373353"/>
              <a:ext cx="51580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855"/>
                  </a:moveTo>
                  <a:lnTo>
                    <a:pt x="19008" y="21600"/>
                  </a:lnTo>
                  <a:lnTo>
                    <a:pt x="21600" y="0"/>
                  </a:lnTo>
                  <a:lnTo>
                    <a:pt x="0" y="785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8" name="Freeform 226"/>
            <p:cNvSpPr/>
            <p:nvPr/>
          </p:nvSpPr>
          <p:spPr>
            <a:xfrm>
              <a:off x="2782960" y="1945929"/>
              <a:ext cx="96095" cy="11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56"/>
                  </a:moveTo>
                  <a:lnTo>
                    <a:pt x="697" y="11016"/>
                  </a:lnTo>
                  <a:lnTo>
                    <a:pt x="1394" y="7344"/>
                  </a:lnTo>
                  <a:lnTo>
                    <a:pt x="3252" y="7344"/>
                  </a:lnTo>
                  <a:lnTo>
                    <a:pt x="1858" y="1296"/>
                  </a:lnTo>
                  <a:lnTo>
                    <a:pt x="8594" y="0"/>
                  </a:lnTo>
                  <a:lnTo>
                    <a:pt x="12542" y="1296"/>
                  </a:lnTo>
                  <a:lnTo>
                    <a:pt x="13703" y="3024"/>
                  </a:lnTo>
                  <a:lnTo>
                    <a:pt x="21600" y="3672"/>
                  </a:lnTo>
                  <a:lnTo>
                    <a:pt x="20206" y="19656"/>
                  </a:lnTo>
                  <a:lnTo>
                    <a:pt x="4181" y="21600"/>
                  </a:lnTo>
                  <a:lnTo>
                    <a:pt x="4181" y="15984"/>
                  </a:lnTo>
                  <a:lnTo>
                    <a:pt x="0" y="1425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499" name="Freeform 227"/>
            <p:cNvSpPr/>
            <p:nvPr/>
          </p:nvSpPr>
          <p:spPr>
            <a:xfrm>
              <a:off x="2782960" y="1945929"/>
              <a:ext cx="102834" cy="1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64"/>
                  </a:moveTo>
                  <a:lnTo>
                    <a:pt x="655" y="11004"/>
                  </a:lnTo>
                  <a:lnTo>
                    <a:pt x="1309" y="7336"/>
                  </a:lnTo>
                  <a:lnTo>
                    <a:pt x="3273" y="7336"/>
                  </a:lnTo>
                  <a:lnTo>
                    <a:pt x="1964" y="1223"/>
                  </a:lnTo>
                  <a:lnTo>
                    <a:pt x="8509" y="0"/>
                  </a:lnTo>
                  <a:lnTo>
                    <a:pt x="12436" y="1223"/>
                  </a:lnTo>
                  <a:lnTo>
                    <a:pt x="13745" y="3057"/>
                  </a:lnTo>
                  <a:lnTo>
                    <a:pt x="21600" y="3668"/>
                  </a:lnTo>
                  <a:lnTo>
                    <a:pt x="20291" y="19562"/>
                  </a:lnTo>
                  <a:lnTo>
                    <a:pt x="4145" y="21600"/>
                  </a:lnTo>
                  <a:lnTo>
                    <a:pt x="4145" y="15894"/>
                  </a:lnTo>
                  <a:lnTo>
                    <a:pt x="0" y="1426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0" name="Freeform 228"/>
            <p:cNvSpPr/>
            <p:nvPr/>
          </p:nvSpPr>
          <p:spPr>
            <a:xfrm>
              <a:off x="5194949" y="1481230"/>
              <a:ext cx="36751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686"/>
                  </a:moveTo>
                  <a:lnTo>
                    <a:pt x="1800" y="12343"/>
                  </a:lnTo>
                  <a:lnTo>
                    <a:pt x="6000" y="6686"/>
                  </a:lnTo>
                  <a:lnTo>
                    <a:pt x="7800" y="9257"/>
                  </a:lnTo>
                  <a:lnTo>
                    <a:pt x="6000" y="21600"/>
                  </a:lnTo>
                  <a:lnTo>
                    <a:pt x="13800" y="20057"/>
                  </a:lnTo>
                  <a:lnTo>
                    <a:pt x="21600" y="9257"/>
                  </a:lnTo>
                  <a:lnTo>
                    <a:pt x="18600" y="1543"/>
                  </a:lnTo>
                  <a:lnTo>
                    <a:pt x="7800" y="0"/>
                  </a:lnTo>
                  <a:lnTo>
                    <a:pt x="0" y="66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1" name="Freeform 229"/>
            <p:cNvSpPr/>
            <p:nvPr/>
          </p:nvSpPr>
          <p:spPr>
            <a:xfrm>
              <a:off x="5194949" y="1486762"/>
              <a:ext cx="43482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50"/>
                  </a:moveTo>
                  <a:lnTo>
                    <a:pt x="1543" y="12150"/>
                  </a:lnTo>
                  <a:lnTo>
                    <a:pt x="6171" y="6750"/>
                  </a:lnTo>
                  <a:lnTo>
                    <a:pt x="7714" y="9450"/>
                  </a:lnTo>
                  <a:lnTo>
                    <a:pt x="6171" y="21600"/>
                  </a:lnTo>
                  <a:lnTo>
                    <a:pt x="13886" y="20250"/>
                  </a:lnTo>
                  <a:lnTo>
                    <a:pt x="21600" y="9450"/>
                  </a:lnTo>
                  <a:lnTo>
                    <a:pt x="18514" y="1350"/>
                  </a:lnTo>
                  <a:lnTo>
                    <a:pt x="7714" y="0"/>
                  </a:lnTo>
                  <a:lnTo>
                    <a:pt x="0" y="67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2" name="Freeform 230"/>
            <p:cNvSpPr/>
            <p:nvPr/>
          </p:nvSpPr>
          <p:spPr>
            <a:xfrm>
              <a:off x="5216533" y="1327713"/>
              <a:ext cx="187832" cy="17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72"/>
                  </a:moveTo>
                  <a:lnTo>
                    <a:pt x="3777" y="16272"/>
                  </a:lnTo>
                  <a:lnTo>
                    <a:pt x="9207" y="16272"/>
                  </a:lnTo>
                  <a:lnTo>
                    <a:pt x="11331" y="11232"/>
                  </a:lnTo>
                  <a:lnTo>
                    <a:pt x="12630" y="11232"/>
                  </a:lnTo>
                  <a:lnTo>
                    <a:pt x="12630" y="12816"/>
                  </a:lnTo>
                  <a:lnTo>
                    <a:pt x="14754" y="11232"/>
                  </a:lnTo>
                  <a:lnTo>
                    <a:pt x="17469" y="7056"/>
                  </a:lnTo>
                  <a:lnTo>
                    <a:pt x="18177" y="1296"/>
                  </a:lnTo>
                  <a:lnTo>
                    <a:pt x="19593" y="1728"/>
                  </a:lnTo>
                  <a:lnTo>
                    <a:pt x="19357" y="0"/>
                  </a:lnTo>
                  <a:lnTo>
                    <a:pt x="20184" y="0"/>
                  </a:lnTo>
                  <a:lnTo>
                    <a:pt x="21600" y="5472"/>
                  </a:lnTo>
                  <a:lnTo>
                    <a:pt x="19593" y="9072"/>
                  </a:lnTo>
                  <a:lnTo>
                    <a:pt x="19593" y="12528"/>
                  </a:lnTo>
                  <a:lnTo>
                    <a:pt x="18649" y="16992"/>
                  </a:lnTo>
                  <a:lnTo>
                    <a:pt x="17469" y="17856"/>
                  </a:lnTo>
                  <a:lnTo>
                    <a:pt x="17469" y="15840"/>
                  </a:lnTo>
                  <a:lnTo>
                    <a:pt x="14046" y="18720"/>
                  </a:lnTo>
                  <a:lnTo>
                    <a:pt x="11331" y="17424"/>
                  </a:lnTo>
                  <a:lnTo>
                    <a:pt x="11331" y="19584"/>
                  </a:lnTo>
                  <a:lnTo>
                    <a:pt x="9561" y="21600"/>
                  </a:lnTo>
                  <a:lnTo>
                    <a:pt x="8970" y="18288"/>
                  </a:lnTo>
                  <a:lnTo>
                    <a:pt x="0" y="1987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3" name="Freeform 231"/>
            <p:cNvSpPr/>
            <p:nvPr/>
          </p:nvSpPr>
          <p:spPr>
            <a:xfrm>
              <a:off x="5216533" y="1326330"/>
              <a:ext cx="195916" cy="18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38"/>
                  </a:moveTo>
                  <a:lnTo>
                    <a:pt x="3771" y="16200"/>
                  </a:lnTo>
                  <a:lnTo>
                    <a:pt x="9257" y="16200"/>
                  </a:lnTo>
                  <a:lnTo>
                    <a:pt x="11314" y="11215"/>
                  </a:lnTo>
                  <a:lnTo>
                    <a:pt x="12686" y="11215"/>
                  </a:lnTo>
                  <a:lnTo>
                    <a:pt x="12686" y="12877"/>
                  </a:lnTo>
                  <a:lnTo>
                    <a:pt x="14743" y="11215"/>
                  </a:lnTo>
                  <a:lnTo>
                    <a:pt x="17486" y="7062"/>
                  </a:lnTo>
                  <a:lnTo>
                    <a:pt x="18171" y="1246"/>
                  </a:lnTo>
                  <a:lnTo>
                    <a:pt x="19543" y="1662"/>
                  </a:lnTo>
                  <a:lnTo>
                    <a:pt x="19314" y="0"/>
                  </a:lnTo>
                  <a:lnTo>
                    <a:pt x="20229" y="0"/>
                  </a:lnTo>
                  <a:lnTo>
                    <a:pt x="21600" y="5400"/>
                  </a:lnTo>
                  <a:lnTo>
                    <a:pt x="19543" y="9138"/>
                  </a:lnTo>
                  <a:lnTo>
                    <a:pt x="19543" y="12462"/>
                  </a:lnTo>
                  <a:lnTo>
                    <a:pt x="18629" y="17031"/>
                  </a:lnTo>
                  <a:lnTo>
                    <a:pt x="17486" y="17862"/>
                  </a:lnTo>
                  <a:lnTo>
                    <a:pt x="17486" y="15785"/>
                  </a:lnTo>
                  <a:lnTo>
                    <a:pt x="14057" y="18692"/>
                  </a:lnTo>
                  <a:lnTo>
                    <a:pt x="11314" y="17446"/>
                  </a:lnTo>
                  <a:lnTo>
                    <a:pt x="11314" y="19523"/>
                  </a:lnTo>
                  <a:lnTo>
                    <a:pt x="9600" y="21600"/>
                  </a:lnTo>
                  <a:lnTo>
                    <a:pt x="8914" y="18277"/>
                  </a:lnTo>
                  <a:lnTo>
                    <a:pt x="0" y="1993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4" name="Freeform 232"/>
            <p:cNvSpPr/>
            <p:nvPr/>
          </p:nvSpPr>
          <p:spPr>
            <a:xfrm>
              <a:off x="5240814" y="1453569"/>
              <a:ext cx="34044" cy="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00"/>
                  </a:moveTo>
                  <a:lnTo>
                    <a:pt x="6545" y="21600"/>
                  </a:lnTo>
                  <a:lnTo>
                    <a:pt x="16364" y="12600"/>
                  </a:lnTo>
                  <a:lnTo>
                    <a:pt x="21600" y="0"/>
                  </a:lnTo>
                  <a:lnTo>
                    <a:pt x="0" y="1260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5" name="Freeform 233"/>
            <p:cNvSpPr/>
            <p:nvPr/>
          </p:nvSpPr>
          <p:spPr>
            <a:xfrm>
              <a:off x="5240814" y="1460484"/>
              <a:ext cx="39459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6646" y="21600"/>
                  </a:lnTo>
                  <a:lnTo>
                    <a:pt x="16615" y="12960"/>
                  </a:lnTo>
                  <a:lnTo>
                    <a:pt x="21600" y="0"/>
                  </a:lnTo>
                  <a:lnTo>
                    <a:pt x="0" y="1296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6" name="Freeform 234"/>
            <p:cNvSpPr/>
            <p:nvPr/>
          </p:nvSpPr>
          <p:spPr>
            <a:xfrm>
              <a:off x="5374364" y="1240582"/>
              <a:ext cx="96106" cy="8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916"/>
                  </a:moveTo>
                  <a:lnTo>
                    <a:pt x="919" y="21600"/>
                  </a:lnTo>
                  <a:lnTo>
                    <a:pt x="4826" y="19895"/>
                  </a:lnTo>
                  <a:lnTo>
                    <a:pt x="2068" y="16768"/>
                  </a:lnTo>
                  <a:lnTo>
                    <a:pt x="12638" y="19042"/>
                  </a:lnTo>
                  <a:lnTo>
                    <a:pt x="14247" y="13642"/>
                  </a:lnTo>
                  <a:lnTo>
                    <a:pt x="21600" y="12221"/>
                  </a:lnTo>
                  <a:lnTo>
                    <a:pt x="19072" y="9095"/>
                  </a:lnTo>
                  <a:lnTo>
                    <a:pt x="19762" y="6253"/>
                  </a:lnTo>
                  <a:lnTo>
                    <a:pt x="13787" y="7389"/>
                  </a:lnTo>
                  <a:lnTo>
                    <a:pt x="7353" y="0"/>
                  </a:lnTo>
                  <a:lnTo>
                    <a:pt x="4826" y="12221"/>
                  </a:lnTo>
                  <a:lnTo>
                    <a:pt x="2068" y="12221"/>
                  </a:lnTo>
                  <a:lnTo>
                    <a:pt x="0" y="1591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7" name="Freeform 235"/>
            <p:cNvSpPr/>
            <p:nvPr/>
          </p:nvSpPr>
          <p:spPr>
            <a:xfrm>
              <a:off x="5374364" y="1240582"/>
              <a:ext cx="102845" cy="9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05"/>
                  </a:moveTo>
                  <a:lnTo>
                    <a:pt x="864" y="21600"/>
                  </a:lnTo>
                  <a:lnTo>
                    <a:pt x="4752" y="20020"/>
                  </a:lnTo>
                  <a:lnTo>
                    <a:pt x="2160" y="16859"/>
                  </a:lnTo>
                  <a:lnTo>
                    <a:pt x="12528" y="18966"/>
                  </a:lnTo>
                  <a:lnTo>
                    <a:pt x="14256" y="13698"/>
                  </a:lnTo>
                  <a:lnTo>
                    <a:pt x="21600" y="12117"/>
                  </a:lnTo>
                  <a:lnTo>
                    <a:pt x="19008" y="8956"/>
                  </a:lnTo>
                  <a:lnTo>
                    <a:pt x="19656" y="6322"/>
                  </a:lnTo>
                  <a:lnTo>
                    <a:pt x="13824" y="7376"/>
                  </a:lnTo>
                  <a:lnTo>
                    <a:pt x="7344" y="0"/>
                  </a:lnTo>
                  <a:lnTo>
                    <a:pt x="4752" y="12117"/>
                  </a:lnTo>
                  <a:lnTo>
                    <a:pt x="2160" y="12117"/>
                  </a:lnTo>
                  <a:lnTo>
                    <a:pt x="0" y="1580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8" name="Freeform 236"/>
            <p:cNvSpPr/>
            <p:nvPr/>
          </p:nvSpPr>
          <p:spPr>
            <a:xfrm>
              <a:off x="3539742" y="1507507"/>
              <a:ext cx="73150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1"/>
                  </a:moveTo>
                  <a:lnTo>
                    <a:pt x="0" y="5322"/>
                  </a:lnTo>
                  <a:lnTo>
                    <a:pt x="2777" y="3443"/>
                  </a:lnTo>
                  <a:lnTo>
                    <a:pt x="8640" y="5322"/>
                  </a:lnTo>
                  <a:lnTo>
                    <a:pt x="19131" y="0"/>
                  </a:lnTo>
                  <a:lnTo>
                    <a:pt x="21600" y="5948"/>
                  </a:lnTo>
                  <a:lnTo>
                    <a:pt x="10491" y="8765"/>
                  </a:lnTo>
                  <a:lnTo>
                    <a:pt x="15737" y="14713"/>
                  </a:lnTo>
                  <a:lnTo>
                    <a:pt x="12960" y="17217"/>
                  </a:lnTo>
                  <a:lnTo>
                    <a:pt x="6789" y="21600"/>
                  </a:lnTo>
                  <a:lnTo>
                    <a:pt x="1234" y="20661"/>
                  </a:lnTo>
                  <a:lnTo>
                    <a:pt x="2777" y="9391"/>
                  </a:lnTo>
                  <a:lnTo>
                    <a:pt x="0" y="93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09" name="Freeform 237"/>
            <p:cNvSpPr/>
            <p:nvPr/>
          </p:nvSpPr>
          <p:spPr>
            <a:xfrm>
              <a:off x="3539742" y="1506124"/>
              <a:ext cx="77226" cy="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04"/>
                  </a:moveTo>
                  <a:lnTo>
                    <a:pt x="0" y="5184"/>
                  </a:lnTo>
                  <a:lnTo>
                    <a:pt x="2842" y="3456"/>
                  </a:lnTo>
                  <a:lnTo>
                    <a:pt x="8526" y="5184"/>
                  </a:lnTo>
                  <a:lnTo>
                    <a:pt x="19042" y="0"/>
                  </a:lnTo>
                  <a:lnTo>
                    <a:pt x="21600" y="6048"/>
                  </a:lnTo>
                  <a:lnTo>
                    <a:pt x="10516" y="8640"/>
                  </a:lnTo>
                  <a:lnTo>
                    <a:pt x="15632" y="14688"/>
                  </a:lnTo>
                  <a:lnTo>
                    <a:pt x="13074" y="17280"/>
                  </a:lnTo>
                  <a:lnTo>
                    <a:pt x="6821" y="21600"/>
                  </a:lnTo>
                  <a:lnTo>
                    <a:pt x="1137" y="20736"/>
                  </a:lnTo>
                  <a:lnTo>
                    <a:pt x="2842" y="9504"/>
                  </a:lnTo>
                  <a:lnTo>
                    <a:pt x="0" y="95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0" name="Freeform 238"/>
            <p:cNvSpPr/>
            <p:nvPr/>
          </p:nvSpPr>
          <p:spPr>
            <a:xfrm>
              <a:off x="3524903" y="2055189"/>
              <a:ext cx="132507" cy="17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"/>
                  </a:moveTo>
                  <a:lnTo>
                    <a:pt x="2551" y="5878"/>
                  </a:lnTo>
                  <a:lnTo>
                    <a:pt x="0" y="10139"/>
                  </a:lnTo>
                  <a:lnTo>
                    <a:pt x="1871" y="11608"/>
                  </a:lnTo>
                  <a:lnTo>
                    <a:pt x="680" y="13224"/>
                  </a:lnTo>
                  <a:lnTo>
                    <a:pt x="14797" y="21600"/>
                  </a:lnTo>
                  <a:lnTo>
                    <a:pt x="20580" y="14988"/>
                  </a:lnTo>
                  <a:lnTo>
                    <a:pt x="19729" y="13224"/>
                  </a:lnTo>
                  <a:lnTo>
                    <a:pt x="19729" y="3967"/>
                  </a:lnTo>
                  <a:lnTo>
                    <a:pt x="21600" y="1763"/>
                  </a:lnTo>
                  <a:lnTo>
                    <a:pt x="13776" y="2498"/>
                  </a:lnTo>
                  <a:lnTo>
                    <a:pt x="5443" y="0"/>
                  </a:lnTo>
                  <a:lnTo>
                    <a:pt x="0" y="14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1" name="Freeform 239"/>
            <p:cNvSpPr/>
            <p:nvPr/>
          </p:nvSpPr>
          <p:spPr>
            <a:xfrm>
              <a:off x="3524903" y="2053806"/>
              <a:ext cx="137910" cy="17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2"/>
                  </a:moveTo>
                  <a:lnTo>
                    <a:pt x="2598" y="5929"/>
                  </a:lnTo>
                  <a:lnTo>
                    <a:pt x="0" y="10165"/>
                  </a:lnTo>
                  <a:lnTo>
                    <a:pt x="1949" y="11576"/>
                  </a:lnTo>
                  <a:lnTo>
                    <a:pt x="650" y="13271"/>
                  </a:lnTo>
                  <a:lnTo>
                    <a:pt x="14779" y="21600"/>
                  </a:lnTo>
                  <a:lnTo>
                    <a:pt x="20626" y="14965"/>
                  </a:lnTo>
                  <a:lnTo>
                    <a:pt x="19651" y="13271"/>
                  </a:lnTo>
                  <a:lnTo>
                    <a:pt x="19651" y="3953"/>
                  </a:lnTo>
                  <a:lnTo>
                    <a:pt x="21600" y="1694"/>
                  </a:lnTo>
                  <a:lnTo>
                    <a:pt x="13805" y="2541"/>
                  </a:lnTo>
                  <a:lnTo>
                    <a:pt x="5522" y="0"/>
                  </a:lnTo>
                  <a:lnTo>
                    <a:pt x="0" y="141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2" name="Freeform 240"/>
            <p:cNvSpPr/>
            <p:nvPr/>
          </p:nvSpPr>
          <p:spPr>
            <a:xfrm>
              <a:off x="5103218" y="1297286"/>
              <a:ext cx="104170" cy="11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73"/>
                  </a:moveTo>
                  <a:lnTo>
                    <a:pt x="3709" y="14182"/>
                  </a:lnTo>
                  <a:lnTo>
                    <a:pt x="1309" y="20291"/>
                  </a:lnTo>
                  <a:lnTo>
                    <a:pt x="7418" y="21600"/>
                  </a:lnTo>
                  <a:lnTo>
                    <a:pt x="13527" y="17891"/>
                  </a:lnTo>
                  <a:lnTo>
                    <a:pt x="10473" y="12873"/>
                  </a:lnTo>
                  <a:lnTo>
                    <a:pt x="18545" y="8727"/>
                  </a:lnTo>
                  <a:lnTo>
                    <a:pt x="21600" y="2400"/>
                  </a:lnTo>
                  <a:lnTo>
                    <a:pt x="20945" y="1745"/>
                  </a:lnTo>
                  <a:lnTo>
                    <a:pt x="19855" y="0"/>
                  </a:lnTo>
                  <a:lnTo>
                    <a:pt x="12873" y="4145"/>
                  </a:lnTo>
                  <a:lnTo>
                    <a:pt x="12873" y="6109"/>
                  </a:lnTo>
                  <a:lnTo>
                    <a:pt x="8727" y="6109"/>
                  </a:lnTo>
                  <a:lnTo>
                    <a:pt x="0" y="128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3" name="Freeform 241"/>
            <p:cNvSpPr/>
            <p:nvPr/>
          </p:nvSpPr>
          <p:spPr>
            <a:xfrm>
              <a:off x="5103218" y="1297286"/>
              <a:ext cx="108238" cy="12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3703" y="14194"/>
                  </a:lnTo>
                  <a:lnTo>
                    <a:pt x="1234" y="20366"/>
                  </a:lnTo>
                  <a:lnTo>
                    <a:pt x="7406" y="21600"/>
                  </a:lnTo>
                  <a:lnTo>
                    <a:pt x="13577" y="17897"/>
                  </a:lnTo>
                  <a:lnTo>
                    <a:pt x="10491" y="12960"/>
                  </a:lnTo>
                  <a:lnTo>
                    <a:pt x="18514" y="8640"/>
                  </a:lnTo>
                  <a:lnTo>
                    <a:pt x="21600" y="2469"/>
                  </a:lnTo>
                  <a:lnTo>
                    <a:pt x="19749" y="0"/>
                  </a:lnTo>
                  <a:lnTo>
                    <a:pt x="12960" y="4114"/>
                  </a:lnTo>
                  <a:lnTo>
                    <a:pt x="12960" y="6171"/>
                  </a:lnTo>
                  <a:lnTo>
                    <a:pt x="8640" y="6171"/>
                  </a:lnTo>
                  <a:lnTo>
                    <a:pt x="0" y="129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4" name="Freeform 242"/>
            <p:cNvSpPr/>
            <p:nvPr/>
          </p:nvSpPr>
          <p:spPr>
            <a:xfrm>
              <a:off x="5132895" y="1392715"/>
              <a:ext cx="54304" cy="8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200" y="4896"/>
                  </a:lnTo>
                  <a:lnTo>
                    <a:pt x="14000" y="0"/>
                  </a:lnTo>
                  <a:lnTo>
                    <a:pt x="21600" y="12672"/>
                  </a:lnTo>
                  <a:lnTo>
                    <a:pt x="12800" y="19296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5" name="Freeform 243"/>
            <p:cNvSpPr/>
            <p:nvPr/>
          </p:nvSpPr>
          <p:spPr>
            <a:xfrm>
              <a:off x="5132895" y="1392715"/>
              <a:ext cx="61038" cy="9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240" y="4800"/>
                  </a:lnTo>
                  <a:lnTo>
                    <a:pt x="14040" y="0"/>
                  </a:lnTo>
                  <a:lnTo>
                    <a:pt x="21600" y="12800"/>
                  </a:lnTo>
                  <a:lnTo>
                    <a:pt x="12960" y="192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6" name="Freeform 244"/>
            <p:cNvSpPr/>
            <p:nvPr/>
          </p:nvSpPr>
          <p:spPr>
            <a:xfrm>
              <a:off x="3748835" y="1539317"/>
              <a:ext cx="20603" cy="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457" y="0"/>
                  </a:lnTo>
                  <a:lnTo>
                    <a:pt x="21600" y="2160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7" name="Freeform 245"/>
            <p:cNvSpPr/>
            <p:nvPr/>
          </p:nvSpPr>
          <p:spPr>
            <a:xfrm>
              <a:off x="3748835" y="1546232"/>
              <a:ext cx="27318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800" y="0"/>
                  </a:lnTo>
                  <a:lnTo>
                    <a:pt x="21600" y="2160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8" name="Freeform 246"/>
            <p:cNvSpPr/>
            <p:nvPr/>
          </p:nvSpPr>
          <p:spPr>
            <a:xfrm>
              <a:off x="4682334" y="1717729"/>
              <a:ext cx="115005" cy="15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65"/>
                  </a:moveTo>
                  <a:lnTo>
                    <a:pt x="2463" y="7465"/>
                  </a:lnTo>
                  <a:lnTo>
                    <a:pt x="2084" y="12865"/>
                  </a:lnTo>
                  <a:lnTo>
                    <a:pt x="9663" y="11118"/>
                  </a:lnTo>
                  <a:lnTo>
                    <a:pt x="12884" y="12865"/>
                  </a:lnTo>
                  <a:lnTo>
                    <a:pt x="16295" y="18424"/>
                  </a:lnTo>
                  <a:lnTo>
                    <a:pt x="15158" y="21600"/>
                  </a:lnTo>
                  <a:lnTo>
                    <a:pt x="21600" y="20647"/>
                  </a:lnTo>
                  <a:lnTo>
                    <a:pt x="18379" y="13818"/>
                  </a:lnTo>
                  <a:lnTo>
                    <a:pt x="11179" y="8418"/>
                  </a:lnTo>
                  <a:lnTo>
                    <a:pt x="12884" y="5559"/>
                  </a:lnTo>
                  <a:lnTo>
                    <a:pt x="9095" y="4288"/>
                  </a:lnTo>
                  <a:lnTo>
                    <a:pt x="5495" y="0"/>
                  </a:lnTo>
                  <a:lnTo>
                    <a:pt x="4358" y="0"/>
                  </a:lnTo>
                  <a:lnTo>
                    <a:pt x="4358" y="2859"/>
                  </a:lnTo>
                  <a:lnTo>
                    <a:pt x="2463" y="1747"/>
                  </a:lnTo>
                  <a:lnTo>
                    <a:pt x="0" y="476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19" name="Freeform 247"/>
            <p:cNvSpPr/>
            <p:nvPr/>
          </p:nvSpPr>
          <p:spPr>
            <a:xfrm>
              <a:off x="4682334" y="1717729"/>
              <a:ext cx="123082" cy="16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15"/>
                  </a:moveTo>
                  <a:lnTo>
                    <a:pt x="2520" y="7454"/>
                  </a:lnTo>
                  <a:lnTo>
                    <a:pt x="2160" y="12930"/>
                  </a:lnTo>
                  <a:lnTo>
                    <a:pt x="9720" y="11104"/>
                  </a:lnTo>
                  <a:lnTo>
                    <a:pt x="12960" y="12930"/>
                  </a:lnTo>
                  <a:lnTo>
                    <a:pt x="16200" y="18406"/>
                  </a:lnTo>
                  <a:lnTo>
                    <a:pt x="15120" y="21600"/>
                  </a:lnTo>
                  <a:lnTo>
                    <a:pt x="21600" y="20687"/>
                  </a:lnTo>
                  <a:lnTo>
                    <a:pt x="18360" y="13842"/>
                  </a:lnTo>
                  <a:lnTo>
                    <a:pt x="11160" y="8366"/>
                  </a:lnTo>
                  <a:lnTo>
                    <a:pt x="12960" y="5628"/>
                  </a:lnTo>
                  <a:lnTo>
                    <a:pt x="9000" y="4259"/>
                  </a:lnTo>
                  <a:lnTo>
                    <a:pt x="5400" y="0"/>
                  </a:lnTo>
                  <a:lnTo>
                    <a:pt x="4320" y="0"/>
                  </a:lnTo>
                  <a:lnTo>
                    <a:pt x="4320" y="2890"/>
                  </a:lnTo>
                  <a:lnTo>
                    <a:pt x="2520" y="1825"/>
                  </a:lnTo>
                  <a:lnTo>
                    <a:pt x="0" y="471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0" name="Freeform 248"/>
            <p:cNvSpPr/>
            <p:nvPr/>
          </p:nvSpPr>
          <p:spPr>
            <a:xfrm>
              <a:off x="3542439" y="1442505"/>
              <a:ext cx="25902" cy="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21600"/>
                  </a:lnTo>
                  <a:lnTo>
                    <a:pt x="21600" y="6300"/>
                  </a:lnTo>
                  <a:lnTo>
                    <a:pt x="12600" y="0"/>
                  </a:lnTo>
                  <a:lnTo>
                    <a:pt x="0" y="2160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1" name="Freeform 249"/>
            <p:cNvSpPr/>
            <p:nvPr/>
          </p:nvSpPr>
          <p:spPr>
            <a:xfrm>
              <a:off x="3542439" y="1450803"/>
              <a:ext cx="32638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760" y="21600"/>
                  </a:lnTo>
                  <a:lnTo>
                    <a:pt x="21600" y="6480"/>
                  </a:lnTo>
                  <a:lnTo>
                    <a:pt x="12960" y="0"/>
                  </a:lnTo>
                  <a:lnTo>
                    <a:pt x="0" y="2160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2" name="Freeform 250"/>
            <p:cNvSpPr/>
            <p:nvPr/>
          </p:nvSpPr>
          <p:spPr>
            <a:xfrm>
              <a:off x="2733047" y="1988803"/>
              <a:ext cx="65036" cy="7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25"/>
                  </a:moveTo>
                  <a:lnTo>
                    <a:pt x="5666" y="0"/>
                  </a:lnTo>
                  <a:lnTo>
                    <a:pt x="10623" y="0"/>
                  </a:lnTo>
                  <a:lnTo>
                    <a:pt x="10623" y="5400"/>
                  </a:lnTo>
                  <a:lnTo>
                    <a:pt x="16289" y="5400"/>
                  </a:lnTo>
                  <a:lnTo>
                    <a:pt x="15580" y="10462"/>
                  </a:lnTo>
                  <a:lnTo>
                    <a:pt x="21600" y="12825"/>
                  </a:lnTo>
                  <a:lnTo>
                    <a:pt x="21600" y="21600"/>
                  </a:lnTo>
                  <a:lnTo>
                    <a:pt x="0" y="742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3" name="Freeform 251"/>
            <p:cNvSpPr/>
            <p:nvPr/>
          </p:nvSpPr>
          <p:spPr>
            <a:xfrm>
              <a:off x="2733047" y="1988803"/>
              <a:ext cx="70446" cy="8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06"/>
                  </a:moveTo>
                  <a:lnTo>
                    <a:pt x="5803" y="0"/>
                  </a:lnTo>
                  <a:lnTo>
                    <a:pt x="10639" y="0"/>
                  </a:lnTo>
                  <a:lnTo>
                    <a:pt x="10639" y="5554"/>
                  </a:lnTo>
                  <a:lnTo>
                    <a:pt x="16442" y="5554"/>
                  </a:lnTo>
                  <a:lnTo>
                    <a:pt x="15475" y="10491"/>
                  </a:lnTo>
                  <a:lnTo>
                    <a:pt x="21600" y="12960"/>
                  </a:lnTo>
                  <a:lnTo>
                    <a:pt x="21600" y="21600"/>
                  </a:lnTo>
                  <a:lnTo>
                    <a:pt x="0" y="74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4" name="Freeform 252"/>
            <p:cNvSpPr/>
            <p:nvPr/>
          </p:nvSpPr>
          <p:spPr>
            <a:xfrm>
              <a:off x="3094576" y="1497826"/>
              <a:ext cx="270116" cy="28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93"/>
                  </a:moveTo>
                  <a:lnTo>
                    <a:pt x="247" y="4750"/>
                  </a:lnTo>
                  <a:lnTo>
                    <a:pt x="2638" y="0"/>
                  </a:lnTo>
                  <a:lnTo>
                    <a:pt x="7997" y="1344"/>
                  </a:lnTo>
                  <a:lnTo>
                    <a:pt x="8821" y="2599"/>
                  </a:lnTo>
                  <a:lnTo>
                    <a:pt x="12861" y="4750"/>
                  </a:lnTo>
                  <a:lnTo>
                    <a:pt x="14345" y="3944"/>
                  </a:lnTo>
                  <a:lnTo>
                    <a:pt x="14592" y="1793"/>
                  </a:lnTo>
                  <a:lnTo>
                    <a:pt x="15829" y="538"/>
                  </a:lnTo>
                  <a:lnTo>
                    <a:pt x="21600" y="2330"/>
                  </a:lnTo>
                  <a:lnTo>
                    <a:pt x="20611" y="5019"/>
                  </a:lnTo>
                  <a:lnTo>
                    <a:pt x="21600" y="17567"/>
                  </a:lnTo>
                  <a:lnTo>
                    <a:pt x="21600" y="20524"/>
                  </a:lnTo>
                  <a:lnTo>
                    <a:pt x="20116" y="20793"/>
                  </a:lnTo>
                  <a:lnTo>
                    <a:pt x="20116" y="21600"/>
                  </a:lnTo>
                  <a:lnTo>
                    <a:pt x="9234" y="15864"/>
                  </a:lnTo>
                  <a:lnTo>
                    <a:pt x="7832" y="16043"/>
                  </a:lnTo>
                  <a:lnTo>
                    <a:pt x="3463" y="15505"/>
                  </a:lnTo>
                  <a:lnTo>
                    <a:pt x="0" y="1129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5" name="Freeform 253"/>
            <p:cNvSpPr/>
            <p:nvPr/>
          </p:nvSpPr>
          <p:spPr>
            <a:xfrm>
              <a:off x="3094576" y="1497826"/>
              <a:ext cx="278203" cy="28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81"/>
                  </a:moveTo>
                  <a:lnTo>
                    <a:pt x="242" y="4722"/>
                  </a:lnTo>
                  <a:lnTo>
                    <a:pt x="2660" y="0"/>
                  </a:lnTo>
                  <a:lnTo>
                    <a:pt x="7979" y="1312"/>
                  </a:lnTo>
                  <a:lnTo>
                    <a:pt x="8785" y="2623"/>
                  </a:lnTo>
                  <a:lnTo>
                    <a:pt x="12896" y="4722"/>
                  </a:lnTo>
                  <a:lnTo>
                    <a:pt x="14346" y="3935"/>
                  </a:lnTo>
                  <a:lnTo>
                    <a:pt x="14588" y="1836"/>
                  </a:lnTo>
                  <a:lnTo>
                    <a:pt x="15797" y="525"/>
                  </a:lnTo>
                  <a:lnTo>
                    <a:pt x="21600" y="2361"/>
                  </a:lnTo>
                  <a:lnTo>
                    <a:pt x="20633" y="4985"/>
                  </a:lnTo>
                  <a:lnTo>
                    <a:pt x="21600" y="17577"/>
                  </a:lnTo>
                  <a:lnTo>
                    <a:pt x="21600" y="20551"/>
                  </a:lnTo>
                  <a:lnTo>
                    <a:pt x="20149" y="20813"/>
                  </a:lnTo>
                  <a:lnTo>
                    <a:pt x="20149" y="21600"/>
                  </a:lnTo>
                  <a:lnTo>
                    <a:pt x="9269" y="15828"/>
                  </a:lnTo>
                  <a:lnTo>
                    <a:pt x="7818" y="16003"/>
                  </a:lnTo>
                  <a:lnTo>
                    <a:pt x="3466" y="15479"/>
                  </a:lnTo>
                  <a:lnTo>
                    <a:pt x="0" y="1128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6" name="Freeform 254"/>
            <p:cNvSpPr/>
            <p:nvPr/>
          </p:nvSpPr>
          <p:spPr>
            <a:xfrm>
              <a:off x="3032523" y="1088448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7" name="Freeform 255"/>
            <p:cNvSpPr/>
            <p:nvPr/>
          </p:nvSpPr>
          <p:spPr>
            <a:xfrm>
              <a:off x="3032523" y="1088448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8" name="Freeform 256"/>
            <p:cNvSpPr/>
            <p:nvPr/>
          </p:nvSpPr>
          <p:spPr>
            <a:xfrm>
              <a:off x="3682734" y="2362223"/>
              <a:ext cx="120381" cy="26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69"/>
                  </a:moveTo>
                  <a:lnTo>
                    <a:pt x="2585" y="19902"/>
                  </a:lnTo>
                  <a:lnTo>
                    <a:pt x="6277" y="21600"/>
                  </a:lnTo>
                  <a:lnTo>
                    <a:pt x="12554" y="19902"/>
                  </a:lnTo>
                  <a:lnTo>
                    <a:pt x="19938" y="5282"/>
                  </a:lnTo>
                  <a:lnTo>
                    <a:pt x="21600" y="5754"/>
                  </a:lnTo>
                  <a:lnTo>
                    <a:pt x="17354" y="0"/>
                  </a:lnTo>
                  <a:lnTo>
                    <a:pt x="14215" y="2452"/>
                  </a:lnTo>
                  <a:lnTo>
                    <a:pt x="14215" y="3867"/>
                  </a:lnTo>
                  <a:lnTo>
                    <a:pt x="9415" y="5754"/>
                  </a:lnTo>
                  <a:lnTo>
                    <a:pt x="4246" y="6603"/>
                  </a:lnTo>
                  <a:lnTo>
                    <a:pt x="2585" y="8583"/>
                  </a:lnTo>
                  <a:lnTo>
                    <a:pt x="4246" y="12168"/>
                  </a:lnTo>
                  <a:lnTo>
                    <a:pt x="0" y="154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29" name="Freeform 257"/>
            <p:cNvSpPr/>
            <p:nvPr/>
          </p:nvSpPr>
          <p:spPr>
            <a:xfrm>
              <a:off x="3682734" y="2360840"/>
              <a:ext cx="127122" cy="27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42"/>
                  </a:moveTo>
                  <a:lnTo>
                    <a:pt x="2634" y="19946"/>
                  </a:lnTo>
                  <a:lnTo>
                    <a:pt x="6322" y="21600"/>
                  </a:lnTo>
                  <a:lnTo>
                    <a:pt x="12644" y="19946"/>
                  </a:lnTo>
                  <a:lnTo>
                    <a:pt x="20020" y="5239"/>
                  </a:lnTo>
                  <a:lnTo>
                    <a:pt x="21600" y="5791"/>
                  </a:lnTo>
                  <a:lnTo>
                    <a:pt x="17385" y="0"/>
                  </a:lnTo>
                  <a:lnTo>
                    <a:pt x="14224" y="2482"/>
                  </a:lnTo>
                  <a:lnTo>
                    <a:pt x="14224" y="3860"/>
                  </a:lnTo>
                  <a:lnTo>
                    <a:pt x="9483" y="5791"/>
                  </a:lnTo>
                  <a:lnTo>
                    <a:pt x="4215" y="6618"/>
                  </a:lnTo>
                  <a:lnTo>
                    <a:pt x="2634" y="8548"/>
                  </a:lnTo>
                  <a:lnTo>
                    <a:pt x="4215" y="12133"/>
                  </a:lnTo>
                  <a:lnTo>
                    <a:pt x="0" y="154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0" name="Freeform 258"/>
            <p:cNvSpPr/>
            <p:nvPr/>
          </p:nvSpPr>
          <p:spPr>
            <a:xfrm>
              <a:off x="3500621" y="2315199"/>
              <a:ext cx="54266" cy="14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3738" y="13200"/>
                  </a:lnTo>
                  <a:lnTo>
                    <a:pt x="11215" y="14743"/>
                  </a:lnTo>
                  <a:lnTo>
                    <a:pt x="10385" y="18686"/>
                  </a:lnTo>
                  <a:lnTo>
                    <a:pt x="17031" y="21600"/>
                  </a:lnTo>
                  <a:lnTo>
                    <a:pt x="21600" y="15771"/>
                  </a:lnTo>
                  <a:lnTo>
                    <a:pt x="13292" y="11829"/>
                  </a:lnTo>
                  <a:lnTo>
                    <a:pt x="15785" y="14229"/>
                  </a:lnTo>
                  <a:lnTo>
                    <a:pt x="12462" y="13714"/>
                  </a:lnTo>
                  <a:lnTo>
                    <a:pt x="9138" y="8400"/>
                  </a:lnTo>
                  <a:lnTo>
                    <a:pt x="9138" y="1029"/>
                  </a:lnTo>
                  <a:lnTo>
                    <a:pt x="1662" y="0"/>
                  </a:lnTo>
                  <a:lnTo>
                    <a:pt x="6646" y="3943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1" name="Freeform 259"/>
            <p:cNvSpPr/>
            <p:nvPr/>
          </p:nvSpPr>
          <p:spPr>
            <a:xfrm>
              <a:off x="3500621" y="2313817"/>
              <a:ext cx="62329" cy="15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3"/>
                  </a:moveTo>
                  <a:lnTo>
                    <a:pt x="3724" y="13255"/>
                  </a:lnTo>
                  <a:lnTo>
                    <a:pt x="11172" y="14727"/>
                  </a:lnTo>
                  <a:lnTo>
                    <a:pt x="10428" y="18655"/>
                  </a:lnTo>
                  <a:lnTo>
                    <a:pt x="17131" y="21600"/>
                  </a:lnTo>
                  <a:lnTo>
                    <a:pt x="21600" y="15709"/>
                  </a:lnTo>
                  <a:lnTo>
                    <a:pt x="13407" y="11782"/>
                  </a:lnTo>
                  <a:lnTo>
                    <a:pt x="15641" y="14236"/>
                  </a:lnTo>
                  <a:lnTo>
                    <a:pt x="12662" y="13745"/>
                  </a:lnTo>
                  <a:lnTo>
                    <a:pt x="8938" y="8345"/>
                  </a:lnTo>
                  <a:lnTo>
                    <a:pt x="8938" y="982"/>
                  </a:lnTo>
                  <a:lnTo>
                    <a:pt x="1490" y="0"/>
                  </a:lnTo>
                  <a:lnTo>
                    <a:pt x="6703" y="3927"/>
                  </a:lnTo>
                  <a:lnTo>
                    <a:pt x="0" y="122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2" name="Freeform 260"/>
            <p:cNvSpPr/>
            <p:nvPr/>
          </p:nvSpPr>
          <p:spPr>
            <a:xfrm>
              <a:off x="4683683" y="2024762"/>
              <a:ext cx="56952" cy="9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600" y="0"/>
                  </a:lnTo>
                  <a:lnTo>
                    <a:pt x="5600" y="3046"/>
                  </a:lnTo>
                  <a:lnTo>
                    <a:pt x="10800" y="1662"/>
                  </a:lnTo>
                  <a:lnTo>
                    <a:pt x="18800" y="6646"/>
                  </a:lnTo>
                  <a:lnTo>
                    <a:pt x="21600" y="21600"/>
                  </a:lnTo>
                  <a:lnTo>
                    <a:pt x="6400" y="1550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3" name="Freeform 261"/>
            <p:cNvSpPr/>
            <p:nvPr/>
          </p:nvSpPr>
          <p:spPr>
            <a:xfrm>
              <a:off x="4683683" y="2024762"/>
              <a:ext cx="62364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600" y="0"/>
                  </a:lnTo>
                  <a:lnTo>
                    <a:pt x="5760" y="3086"/>
                  </a:lnTo>
                  <a:lnTo>
                    <a:pt x="10800" y="1543"/>
                  </a:lnTo>
                  <a:lnTo>
                    <a:pt x="18720" y="6686"/>
                  </a:lnTo>
                  <a:lnTo>
                    <a:pt x="21600" y="21600"/>
                  </a:lnTo>
                  <a:lnTo>
                    <a:pt x="6480" y="1542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4" name="Freeform 262"/>
            <p:cNvSpPr/>
            <p:nvPr/>
          </p:nvSpPr>
          <p:spPr>
            <a:xfrm>
              <a:off x="4845561" y="2016464"/>
              <a:ext cx="162189" cy="1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17"/>
                  </a:moveTo>
                  <a:lnTo>
                    <a:pt x="1938" y="21600"/>
                  </a:lnTo>
                  <a:lnTo>
                    <a:pt x="8862" y="21130"/>
                  </a:lnTo>
                  <a:lnTo>
                    <a:pt x="10800" y="19722"/>
                  </a:lnTo>
                  <a:lnTo>
                    <a:pt x="13985" y="9157"/>
                  </a:lnTo>
                  <a:lnTo>
                    <a:pt x="17585" y="9626"/>
                  </a:lnTo>
                  <a:lnTo>
                    <a:pt x="21600" y="6574"/>
                  </a:lnTo>
                  <a:lnTo>
                    <a:pt x="17585" y="3052"/>
                  </a:lnTo>
                  <a:lnTo>
                    <a:pt x="16754" y="0"/>
                  </a:lnTo>
                  <a:lnTo>
                    <a:pt x="12462" y="7043"/>
                  </a:lnTo>
                  <a:lnTo>
                    <a:pt x="11215" y="10565"/>
                  </a:lnTo>
                  <a:lnTo>
                    <a:pt x="9554" y="8452"/>
                  </a:lnTo>
                  <a:lnTo>
                    <a:pt x="6785" y="13617"/>
                  </a:lnTo>
                  <a:lnTo>
                    <a:pt x="4431" y="14557"/>
                  </a:lnTo>
                  <a:lnTo>
                    <a:pt x="3185" y="19722"/>
                  </a:lnTo>
                  <a:lnTo>
                    <a:pt x="0" y="1901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5" name="Freeform 263"/>
            <p:cNvSpPr/>
            <p:nvPr/>
          </p:nvSpPr>
          <p:spPr>
            <a:xfrm>
              <a:off x="4845561" y="2016464"/>
              <a:ext cx="166249" cy="11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55"/>
                  </a:moveTo>
                  <a:lnTo>
                    <a:pt x="2000" y="21600"/>
                  </a:lnTo>
                  <a:lnTo>
                    <a:pt x="8800" y="21159"/>
                  </a:lnTo>
                  <a:lnTo>
                    <a:pt x="10800" y="19837"/>
                  </a:lnTo>
                  <a:lnTo>
                    <a:pt x="14000" y="9257"/>
                  </a:lnTo>
                  <a:lnTo>
                    <a:pt x="17600" y="9698"/>
                  </a:lnTo>
                  <a:lnTo>
                    <a:pt x="21600" y="6612"/>
                  </a:lnTo>
                  <a:lnTo>
                    <a:pt x="17600" y="3086"/>
                  </a:lnTo>
                  <a:lnTo>
                    <a:pt x="16800" y="0"/>
                  </a:lnTo>
                  <a:lnTo>
                    <a:pt x="12400" y="7053"/>
                  </a:lnTo>
                  <a:lnTo>
                    <a:pt x="11200" y="10580"/>
                  </a:lnTo>
                  <a:lnTo>
                    <a:pt x="9600" y="8376"/>
                  </a:lnTo>
                  <a:lnTo>
                    <a:pt x="6800" y="13665"/>
                  </a:lnTo>
                  <a:lnTo>
                    <a:pt x="4400" y="14547"/>
                  </a:lnTo>
                  <a:lnTo>
                    <a:pt x="3200" y="19837"/>
                  </a:lnTo>
                  <a:lnTo>
                    <a:pt x="0" y="1895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6" name="Freeform 264"/>
            <p:cNvSpPr/>
            <p:nvPr/>
          </p:nvSpPr>
          <p:spPr>
            <a:xfrm>
              <a:off x="2722255" y="1663790"/>
              <a:ext cx="278215" cy="29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07"/>
                  </a:moveTo>
                  <a:lnTo>
                    <a:pt x="956" y="13446"/>
                  </a:lnTo>
                  <a:lnTo>
                    <a:pt x="2072" y="14487"/>
                  </a:lnTo>
                  <a:lnTo>
                    <a:pt x="8688" y="13966"/>
                  </a:lnTo>
                  <a:lnTo>
                    <a:pt x="7253" y="0"/>
                  </a:lnTo>
                  <a:lnTo>
                    <a:pt x="9405" y="0"/>
                  </a:lnTo>
                  <a:lnTo>
                    <a:pt x="20165" y="7634"/>
                  </a:lnTo>
                  <a:lnTo>
                    <a:pt x="20165" y="8935"/>
                  </a:lnTo>
                  <a:lnTo>
                    <a:pt x="21600" y="8414"/>
                  </a:lnTo>
                  <a:lnTo>
                    <a:pt x="21600" y="12925"/>
                  </a:lnTo>
                  <a:lnTo>
                    <a:pt x="20404" y="14227"/>
                  </a:lnTo>
                  <a:lnTo>
                    <a:pt x="16180" y="14747"/>
                  </a:lnTo>
                  <a:lnTo>
                    <a:pt x="10999" y="17523"/>
                  </a:lnTo>
                  <a:lnTo>
                    <a:pt x="9086" y="21600"/>
                  </a:lnTo>
                  <a:lnTo>
                    <a:pt x="7731" y="21080"/>
                  </a:lnTo>
                  <a:lnTo>
                    <a:pt x="5420" y="21600"/>
                  </a:lnTo>
                  <a:lnTo>
                    <a:pt x="4224" y="18304"/>
                  </a:lnTo>
                  <a:lnTo>
                    <a:pt x="1833" y="19084"/>
                  </a:lnTo>
                  <a:lnTo>
                    <a:pt x="1196" y="18564"/>
                  </a:lnTo>
                  <a:lnTo>
                    <a:pt x="0" y="1500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7" name="Freeform 265"/>
            <p:cNvSpPr/>
            <p:nvPr/>
          </p:nvSpPr>
          <p:spPr>
            <a:xfrm>
              <a:off x="2722255" y="1662407"/>
              <a:ext cx="286302" cy="29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993"/>
                  </a:moveTo>
                  <a:lnTo>
                    <a:pt x="936" y="13468"/>
                  </a:lnTo>
                  <a:lnTo>
                    <a:pt x="2105" y="14485"/>
                  </a:lnTo>
                  <a:lnTo>
                    <a:pt x="8656" y="13976"/>
                  </a:lnTo>
                  <a:lnTo>
                    <a:pt x="7252" y="0"/>
                  </a:lnTo>
                  <a:lnTo>
                    <a:pt x="9435" y="0"/>
                  </a:lnTo>
                  <a:lnTo>
                    <a:pt x="20196" y="7624"/>
                  </a:lnTo>
                  <a:lnTo>
                    <a:pt x="20196" y="8894"/>
                  </a:lnTo>
                  <a:lnTo>
                    <a:pt x="21600" y="8386"/>
                  </a:lnTo>
                  <a:lnTo>
                    <a:pt x="21600" y="12960"/>
                  </a:lnTo>
                  <a:lnTo>
                    <a:pt x="20430" y="14231"/>
                  </a:lnTo>
                  <a:lnTo>
                    <a:pt x="16219" y="14739"/>
                  </a:lnTo>
                  <a:lnTo>
                    <a:pt x="10995" y="17534"/>
                  </a:lnTo>
                  <a:lnTo>
                    <a:pt x="9123" y="21600"/>
                  </a:lnTo>
                  <a:lnTo>
                    <a:pt x="7720" y="21092"/>
                  </a:lnTo>
                  <a:lnTo>
                    <a:pt x="5381" y="21600"/>
                  </a:lnTo>
                  <a:lnTo>
                    <a:pt x="4211" y="18296"/>
                  </a:lnTo>
                  <a:lnTo>
                    <a:pt x="1871" y="19059"/>
                  </a:lnTo>
                  <a:lnTo>
                    <a:pt x="1170" y="18551"/>
                  </a:lnTo>
                  <a:lnTo>
                    <a:pt x="0" y="1499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8" name="Freeform 266"/>
            <p:cNvSpPr/>
            <p:nvPr/>
          </p:nvSpPr>
          <p:spPr>
            <a:xfrm>
              <a:off x="2637269" y="1618150"/>
              <a:ext cx="202664" cy="24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52"/>
                  </a:moveTo>
                  <a:lnTo>
                    <a:pt x="1322" y="12169"/>
                  </a:lnTo>
                  <a:lnTo>
                    <a:pt x="1653" y="15414"/>
                  </a:lnTo>
                  <a:lnTo>
                    <a:pt x="661" y="19268"/>
                  </a:lnTo>
                  <a:lnTo>
                    <a:pt x="4849" y="18355"/>
                  </a:lnTo>
                  <a:lnTo>
                    <a:pt x="8706" y="21600"/>
                  </a:lnTo>
                  <a:lnTo>
                    <a:pt x="9918" y="19775"/>
                  </a:lnTo>
                  <a:lnTo>
                    <a:pt x="11571" y="20992"/>
                  </a:lnTo>
                  <a:lnTo>
                    <a:pt x="20498" y="20383"/>
                  </a:lnTo>
                  <a:lnTo>
                    <a:pt x="18624" y="4158"/>
                  </a:lnTo>
                  <a:lnTo>
                    <a:pt x="21600" y="4158"/>
                  </a:lnTo>
                  <a:lnTo>
                    <a:pt x="15098" y="0"/>
                  </a:lnTo>
                  <a:lnTo>
                    <a:pt x="15098" y="2332"/>
                  </a:lnTo>
                  <a:lnTo>
                    <a:pt x="9257" y="2332"/>
                  </a:lnTo>
                  <a:lnTo>
                    <a:pt x="9257" y="6693"/>
                  </a:lnTo>
                  <a:lnTo>
                    <a:pt x="7053" y="7707"/>
                  </a:lnTo>
                  <a:lnTo>
                    <a:pt x="7053" y="10039"/>
                  </a:lnTo>
                  <a:lnTo>
                    <a:pt x="0" y="1095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39" name="Freeform 267"/>
            <p:cNvSpPr/>
            <p:nvPr/>
          </p:nvSpPr>
          <p:spPr>
            <a:xfrm>
              <a:off x="2637269" y="1618150"/>
              <a:ext cx="209407" cy="25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8"/>
                  </a:moveTo>
                  <a:lnTo>
                    <a:pt x="1283" y="12132"/>
                  </a:lnTo>
                  <a:lnTo>
                    <a:pt x="1604" y="15386"/>
                  </a:lnTo>
                  <a:lnTo>
                    <a:pt x="642" y="19233"/>
                  </a:lnTo>
                  <a:lnTo>
                    <a:pt x="4812" y="18345"/>
                  </a:lnTo>
                  <a:lnTo>
                    <a:pt x="8661" y="21600"/>
                  </a:lnTo>
                  <a:lnTo>
                    <a:pt x="9945" y="19825"/>
                  </a:lnTo>
                  <a:lnTo>
                    <a:pt x="11549" y="21008"/>
                  </a:lnTo>
                  <a:lnTo>
                    <a:pt x="20531" y="20416"/>
                  </a:lnTo>
                  <a:lnTo>
                    <a:pt x="18606" y="4142"/>
                  </a:lnTo>
                  <a:lnTo>
                    <a:pt x="21600" y="4142"/>
                  </a:lnTo>
                  <a:lnTo>
                    <a:pt x="15077" y="0"/>
                  </a:lnTo>
                  <a:lnTo>
                    <a:pt x="15077" y="2367"/>
                  </a:lnTo>
                  <a:lnTo>
                    <a:pt x="9303" y="2367"/>
                  </a:lnTo>
                  <a:lnTo>
                    <a:pt x="9303" y="6707"/>
                  </a:lnTo>
                  <a:lnTo>
                    <a:pt x="7057" y="7693"/>
                  </a:lnTo>
                  <a:lnTo>
                    <a:pt x="7057" y="10060"/>
                  </a:lnTo>
                  <a:lnTo>
                    <a:pt x="0" y="109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0" name="Freeform 268"/>
            <p:cNvSpPr/>
            <p:nvPr/>
          </p:nvSpPr>
          <p:spPr>
            <a:xfrm>
              <a:off x="893029" y="1501975"/>
              <a:ext cx="523722" cy="3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"/>
                  </a:moveTo>
                  <a:lnTo>
                    <a:pt x="1025" y="3623"/>
                  </a:lnTo>
                  <a:lnTo>
                    <a:pt x="2134" y="5263"/>
                  </a:lnTo>
                  <a:lnTo>
                    <a:pt x="2049" y="6015"/>
                  </a:lnTo>
                  <a:lnTo>
                    <a:pt x="1579" y="6289"/>
                  </a:lnTo>
                  <a:lnTo>
                    <a:pt x="2903" y="7109"/>
                  </a:lnTo>
                  <a:lnTo>
                    <a:pt x="3586" y="8749"/>
                  </a:lnTo>
                  <a:lnTo>
                    <a:pt x="3415" y="9638"/>
                  </a:lnTo>
                  <a:lnTo>
                    <a:pt x="5123" y="11962"/>
                  </a:lnTo>
                  <a:lnTo>
                    <a:pt x="5421" y="11278"/>
                  </a:lnTo>
                  <a:lnTo>
                    <a:pt x="1793" y="3213"/>
                  </a:lnTo>
                  <a:lnTo>
                    <a:pt x="1579" y="1025"/>
                  </a:lnTo>
                  <a:lnTo>
                    <a:pt x="2305" y="1435"/>
                  </a:lnTo>
                  <a:lnTo>
                    <a:pt x="3671" y="5058"/>
                  </a:lnTo>
                  <a:lnTo>
                    <a:pt x="5592" y="7656"/>
                  </a:lnTo>
                  <a:lnTo>
                    <a:pt x="5592" y="8749"/>
                  </a:lnTo>
                  <a:lnTo>
                    <a:pt x="8281" y="12372"/>
                  </a:lnTo>
                  <a:lnTo>
                    <a:pt x="8538" y="13739"/>
                  </a:lnTo>
                  <a:lnTo>
                    <a:pt x="8281" y="14970"/>
                  </a:lnTo>
                  <a:lnTo>
                    <a:pt x="8922" y="16200"/>
                  </a:lnTo>
                  <a:lnTo>
                    <a:pt x="13959" y="20165"/>
                  </a:lnTo>
                  <a:lnTo>
                    <a:pt x="16136" y="19823"/>
                  </a:lnTo>
                  <a:lnTo>
                    <a:pt x="17630" y="21600"/>
                  </a:lnTo>
                  <a:lnTo>
                    <a:pt x="18142" y="19823"/>
                  </a:lnTo>
                  <a:lnTo>
                    <a:pt x="18825" y="19823"/>
                  </a:lnTo>
                  <a:lnTo>
                    <a:pt x="18142" y="18387"/>
                  </a:lnTo>
                  <a:lnTo>
                    <a:pt x="19807" y="17977"/>
                  </a:lnTo>
                  <a:lnTo>
                    <a:pt x="20575" y="16747"/>
                  </a:lnTo>
                  <a:lnTo>
                    <a:pt x="20704" y="17567"/>
                  </a:lnTo>
                  <a:lnTo>
                    <a:pt x="21600" y="14149"/>
                  </a:lnTo>
                  <a:lnTo>
                    <a:pt x="20575" y="13261"/>
                  </a:lnTo>
                  <a:lnTo>
                    <a:pt x="18911" y="14149"/>
                  </a:lnTo>
                  <a:lnTo>
                    <a:pt x="18142" y="17157"/>
                  </a:lnTo>
                  <a:lnTo>
                    <a:pt x="16136" y="17567"/>
                  </a:lnTo>
                  <a:lnTo>
                    <a:pt x="15111" y="16542"/>
                  </a:lnTo>
                  <a:lnTo>
                    <a:pt x="13831" y="12714"/>
                  </a:lnTo>
                  <a:lnTo>
                    <a:pt x="13575" y="9638"/>
                  </a:lnTo>
                  <a:lnTo>
                    <a:pt x="14215" y="8476"/>
                  </a:lnTo>
                  <a:lnTo>
                    <a:pt x="12806" y="7656"/>
                  </a:lnTo>
                  <a:lnTo>
                    <a:pt x="11056" y="3418"/>
                  </a:lnTo>
                  <a:lnTo>
                    <a:pt x="9519" y="4443"/>
                  </a:lnTo>
                  <a:lnTo>
                    <a:pt x="7513" y="1025"/>
                  </a:lnTo>
                  <a:lnTo>
                    <a:pt x="4183" y="1641"/>
                  </a:lnTo>
                  <a:lnTo>
                    <a:pt x="1579" y="0"/>
                  </a:lnTo>
                  <a:lnTo>
                    <a:pt x="0" y="20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1" name="Freeform 269"/>
            <p:cNvSpPr/>
            <p:nvPr/>
          </p:nvSpPr>
          <p:spPr>
            <a:xfrm>
              <a:off x="893029" y="1501975"/>
              <a:ext cx="527773" cy="37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1"/>
                  </a:moveTo>
                  <a:lnTo>
                    <a:pt x="1012" y="3622"/>
                  </a:lnTo>
                  <a:lnTo>
                    <a:pt x="2152" y="5232"/>
                  </a:lnTo>
                  <a:lnTo>
                    <a:pt x="2067" y="6037"/>
                  </a:lnTo>
                  <a:lnTo>
                    <a:pt x="1561" y="6306"/>
                  </a:lnTo>
                  <a:lnTo>
                    <a:pt x="2911" y="7111"/>
                  </a:lnTo>
                  <a:lnTo>
                    <a:pt x="3586" y="8720"/>
                  </a:lnTo>
                  <a:lnTo>
                    <a:pt x="3417" y="9660"/>
                  </a:lnTo>
                  <a:lnTo>
                    <a:pt x="5105" y="11940"/>
                  </a:lnTo>
                  <a:lnTo>
                    <a:pt x="5442" y="11270"/>
                  </a:lnTo>
                  <a:lnTo>
                    <a:pt x="1814" y="3220"/>
                  </a:lnTo>
                  <a:lnTo>
                    <a:pt x="1561" y="1006"/>
                  </a:lnTo>
                  <a:lnTo>
                    <a:pt x="2320" y="1409"/>
                  </a:lnTo>
                  <a:lnTo>
                    <a:pt x="3670" y="5031"/>
                  </a:lnTo>
                  <a:lnTo>
                    <a:pt x="5611" y="7647"/>
                  </a:lnTo>
                  <a:lnTo>
                    <a:pt x="5611" y="8720"/>
                  </a:lnTo>
                  <a:lnTo>
                    <a:pt x="8269" y="12343"/>
                  </a:lnTo>
                  <a:lnTo>
                    <a:pt x="8522" y="13752"/>
                  </a:lnTo>
                  <a:lnTo>
                    <a:pt x="8269" y="14959"/>
                  </a:lnTo>
                  <a:lnTo>
                    <a:pt x="8902" y="16166"/>
                  </a:lnTo>
                  <a:lnTo>
                    <a:pt x="13964" y="20191"/>
                  </a:lnTo>
                  <a:lnTo>
                    <a:pt x="16116" y="19789"/>
                  </a:lnTo>
                  <a:lnTo>
                    <a:pt x="17634" y="21600"/>
                  </a:lnTo>
                  <a:lnTo>
                    <a:pt x="18141" y="19789"/>
                  </a:lnTo>
                  <a:lnTo>
                    <a:pt x="18816" y="19789"/>
                  </a:lnTo>
                  <a:lnTo>
                    <a:pt x="18141" y="18380"/>
                  </a:lnTo>
                  <a:lnTo>
                    <a:pt x="19828" y="17978"/>
                  </a:lnTo>
                  <a:lnTo>
                    <a:pt x="20587" y="16770"/>
                  </a:lnTo>
                  <a:lnTo>
                    <a:pt x="20714" y="17575"/>
                  </a:lnTo>
                  <a:lnTo>
                    <a:pt x="21600" y="14154"/>
                  </a:lnTo>
                  <a:lnTo>
                    <a:pt x="20587" y="13282"/>
                  </a:lnTo>
                  <a:lnTo>
                    <a:pt x="18900" y="14154"/>
                  </a:lnTo>
                  <a:lnTo>
                    <a:pt x="18141" y="17173"/>
                  </a:lnTo>
                  <a:lnTo>
                    <a:pt x="16116" y="17575"/>
                  </a:lnTo>
                  <a:lnTo>
                    <a:pt x="15103" y="16569"/>
                  </a:lnTo>
                  <a:lnTo>
                    <a:pt x="13837" y="12745"/>
                  </a:lnTo>
                  <a:lnTo>
                    <a:pt x="13584" y="9660"/>
                  </a:lnTo>
                  <a:lnTo>
                    <a:pt x="14217" y="8452"/>
                  </a:lnTo>
                  <a:lnTo>
                    <a:pt x="12825" y="7647"/>
                  </a:lnTo>
                  <a:lnTo>
                    <a:pt x="11053" y="3421"/>
                  </a:lnTo>
                  <a:lnTo>
                    <a:pt x="9534" y="4427"/>
                  </a:lnTo>
                  <a:lnTo>
                    <a:pt x="7509" y="1006"/>
                  </a:lnTo>
                  <a:lnTo>
                    <a:pt x="4177" y="1610"/>
                  </a:lnTo>
                  <a:lnTo>
                    <a:pt x="1561" y="0"/>
                  </a:lnTo>
                  <a:lnTo>
                    <a:pt x="0" y="20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2" name="Freeform 270"/>
            <p:cNvSpPr/>
            <p:nvPr/>
          </p:nvSpPr>
          <p:spPr>
            <a:xfrm>
              <a:off x="4465147" y="1069085"/>
              <a:ext cx="546658" cy="25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04"/>
                  </a:moveTo>
                  <a:lnTo>
                    <a:pt x="611" y="8975"/>
                  </a:lnTo>
                  <a:lnTo>
                    <a:pt x="1712" y="9764"/>
                  </a:lnTo>
                  <a:lnTo>
                    <a:pt x="2038" y="14499"/>
                  </a:lnTo>
                  <a:lnTo>
                    <a:pt x="5094" y="16373"/>
                  </a:lnTo>
                  <a:lnTo>
                    <a:pt x="6439" y="19726"/>
                  </a:lnTo>
                  <a:lnTo>
                    <a:pt x="8844" y="19134"/>
                  </a:lnTo>
                  <a:lnTo>
                    <a:pt x="11493" y="21600"/>
                  </a:lnTo>
                  <a:lnTo>
                    <a:pt x="15283" y="19726"/>
                  </a:lnTo>
                  <a:lnTo>
                    <a:pt x="16343" y="17359"/>
                  </a:lnTo>
                  <a:lnTo>
                    <a:pt x="16465" y="15288"/>
                  </a:lnTo>
                  <a:lnTo>
                    <a:pt x="17565" y="15682"/>
                  </a:lnTo>
                  <a:lnTo>
                    <a:pt x="19766" y="11836"/>
                  </a:lnTo>
                  <a:lnTo>
                    <a:pt x="21600" y="11638"/>
                  </a:lnTo>
                  <a:lnTo>
                    <a:pt x="20581" y="8679"/>
                  </a:lnTo>
                  <a:lnTo>
                    <a:pt x="18910" y="9468"/>
                  </a:lnTo>
                  <a:lnTo>
                    <a:pt x="18910" y="6707"/>
                  </a:lnTo>
                  <a:lnTo>
                    <a:pt x="19522" y="4636"/>
                  </a:lnTo>
                  <a:lnTo>
                    <a:pt x="18177" y="4438"/>
                  </a:lnTo>
                  <a:lnTo>
                    <a:pt x="14916" y="6115"/>
                  </a:lnTo>
                  <a:lnTo>
                    <a:pt x="12145" y="3452"/>
                  </a:lnTo>
                  <a:lnTo>
                    <a:pt x="10270" y="4044"/>
                  </a:lnTo>
                  <a:lnTo>
                    <a:pt x="9537" y="1578"/>
                  </a:lnTo>
                  <a:lnTo>
                    <a:pt x="7743" y="0"/>
                  </a:lnTo>
                  <a:lnTo>
                    <a:pt x="6928" y="1578"/>
                  </a:lnTo>
                  <a:lnTo>
                    <a:pt x="6765" y="4636"/>
                  </a:lnTo>
                  <a:lnTo>
                    <a:pt x="2771" y="3452"/>
                  </a:lnTo>
                  <a:lnTo>
                    <a:pt x="0" y="69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3" name="Freeform 271"/>
            <p:cNvSpPr/>
            <p:nvPr/>
          </p:nvSpPr>
          <p:spPr>
            <a:xfrm>
              <a:off x="4465147" y="1069085"/>
              <a:ext cx="552055" cy="26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12"/>
                  </a:moveTo>
                  <a:lnTo>
                    <a:pt x="604" y="8928"/>
                  </a:lnTo>
                  <a:lnTo>
                    <a:pt x="1693" y="9792"/>
                  </a:lnTo>
                  <a:lnTo>
                    <a:pt x="2055" y="14496"/>
                  </a:lnTo>
                  <a:lnTo>
                    <a:pt x="5078" y="16416"/>
                  </a:lnTo>
                  <a:lnTo>
                    <a:pt x="6448" y="19680"/>
                  </a:lnTo>
                  <a:lnTo>
                    <a:pt x="8825" y="19104"/>
                  </a:lnTo>
                  <a:lnTo>
                    <a:pt x="11485" y="21600"/>
                  </a:lnTo>
                  <a:lnTo>
                    <a:pt x="15273" y="19680"/>
                  </a:lnTo>
                  <a:lnTo>
                    <a:pt x="16361" y="17376"/>
                  </a:lnTo>
                  <a:lnTo>
                    <a:pt x="16482" y="15264"/>
                  </a:lnTo>
                  <a:lnTo>
                    <a:pt x="17570" y="15648"/>
                  </a:lnTo>
                  <a:lnTo>
                    <a:pt x="19746" y="11808"/>
                  </a:lnTo>
                  <a:lnTo>
                    <a:pt x="21600" y="11616"/>
                  </a:lnTo>
                  <a:lnTo>
                    <a:pt x="20593" y="8640"/>
                  </a:lnTo>
                  <a:lnTo>
                    <a:pt x="18900" y="9504"/>
                  </a:lnTo>
                  <a:lnTo>
                    <a:pt x="18900" y="6720"/>
                  </a:lnTo>
                  <a:lnTo>
                    <a:pt x="19504" y="4608"/>
                  </a:lnTo>
                  <a:lnTo>
                    <a:pt x="18175" y="4416"/>
                  </a:lnTo>
                  <a:lnTo>
                    <a:pt x="14910" y="6144"/>
                  </a:lnTo>
                  <a:lnTo>
                    <a:pt x="12130" y="3456"/>
                  </a:lnTo>
                  <a:lnTo>
                    <a:pt x="10276" y="4032"/>
                  </a:lnTo>
                  <a:lnTo>
                    <a:pt x="9551" y="1536"/>
                  </a:lnTo>
                  <a:lnTo>
                    <a:pt x="7737" y="0"/>
                  </a:lnTo>
                  <a:lnTo>
                    <a:pt x="6931" y="1536"/>
                  </a:lnTo>
                  <a:lnTo>
                    <a:pt x="6770" y="4608"/>
                  </a:lnTo>
                  <a:lnTo>
                    <a:pt x="2781" y="3456"/>
                  </a:lnTo>
                  <a:lnTo>
                    <a:pt x="0" y="691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4" name="Freeform 272"/>
            <p:cNvSpPr/>
            <p:nvPr/>
          </p:nvSpPr>
          <p:spPr>
            <a:xfrm>
              <a:off x="2704719" y="1450803"/>
              <a:ext cx="205348" cy="16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180" y="17617"/>
                  </a:lnTo>
                  <a:lnTo>
                    <a:pt x="7053" y="8885"/>
                  </a:lnTo>
                  <a:lnTo>
                    <a:pt x="11571" y="3983"/>
                  </a:lnTo>
                  <a:lnTo>
                    <a:pt x="13224" y="0"/>
                  </a:lnTo>
                  <a:lnTo>
                    <a:pt x="19727" y="1838"/>
                  </a:lnTo>
                  <a:lnTo>
                    <a:pt x="21600" y="9651"/>
                  </a:lnTo>
                  <a:lnTo>
                    <a:pt x="18404" y="9651"/>
                  </a:lnTo>
                  <a:lnTo>
                    <a:pt x="16641" y="10570"/>
                  </a:lnTo>
                  <a:lnTo>
                    <a:pt x="17082" y="13174"/>
                  </a:lnTo>
                  <a:lnTo>
                    <a:pt x="8706" y="17617"/>
                  </a:lnTo>
                  <a:lnTo>
                    <a:pt x="8045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5" name="Freeform 273"/>
            <p:cNvSpPr/>
            <p:nvPr/>
          </p:nvSpPr>
          <p:spPr>
            <a:xfrm>
              <a:off x="2704719" y="1450803"/>
              <a:ext cx="209406" cy="17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133" y="17633"/>
                  </a:lnTo>
                  <a:lnTo>
                    <a:pt x="7057" y="8816"/>
                  </a:lnTo>
                  <a:lnTo>
                    <a:pt x="11549" y="3967"/>
                  </a:lnTo>
                  <a:lnTo>
                    <a:pt x="13259" y="0"/>
                  </a:lnTo>
                  <a:lnTo>
                    <a:pt x="19675" y="1763"/>
                  </a:lnTo>
                  <a:lnTo>
                    <a:pt x="21600" y="9698"/>
                  </a:lnTo>
                  <a:lnTo>
                    <a:pt x="18392" y="9698"/>
                  </a:lnTo>
                  <a:lnTo>
                    <a:pt x="16681" y="10580"/>
                  </a:lnTo>
                  <a:lnTo>
                    <a:pt x="17109" y="13224"/>
                  </a:lnTo>
                  <a:lnTo>
                    <a:pt x="8661" y="17633"/>
                  </a:lnTo>
                  <a:lnTo>
                    <a:pt x="802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6" name="Freeform 274"/>
            <p:cNvSpPr/>
            <p:nvPr/>
          </p:nvSpPr>
          <p:spPr>
            <a:xfrm>
              <a:off x="3456104" y="2327647"/>
              <a:ext cx="177038" cy="32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13"/>
                  </a:moveTo>
                  <a:lnTo>
                    <a:pt x="377" y="6417"/>
                  </a:lnTo>
                  <a:lnTo>
                    <a:pt x="5400" y="7826"/>
                  </a:lnTo>
                  <a:lnTo>
                    <a:pt x="5902" y="9000"/>
                  </a:lnTo>
                  <a:lnTo>
                    <a:pt x="5902" y="12443"/>
                  </a:lnTo>
                  <a:lnTo>
                    <a:pt x="3265" y="15965"/>
                  </a:lnTo>
                  <a:lnTo>
                    <a:pt x="4019" y="20191"/>
                  </a:lnTo>
                  <a:lnTo>
                    <a:pt x="4019" y="21600"/>
                  </a:lnTo>
                  <a:lnTo>
                    <a:pt x="5400" y="21600"/>
                  </a:lnTo>
                  <a:lnTo>
                    <a:pt x="5400" y="20035"/>
                  </a:lnTo>
                  <a:lnTo>
                    <a:pt x="11051" y="18235"/>
                  </a:lnTo>
                  <a:lnTo>
                    <a:pt x="9544" y="12443"/>
                  </a:lnTo>
                  <a:lnTo>
                    <a:pt x="21223" y="6417"/>
                  </a:lnTo>
                  <a:lnTo>
                    <a:pt x="21600" y="0"/>
                  </a:lnTo>
                  <a:lnTo>
                    <a:pt x="18712" y="1174"/>
                  </a:lnTo>
                  <a:lnTo>
                    <a:pt x="10298" y="1409"/>
                  </a:lnTo>
                  <a:lnTo>
                    <a:pt x="9795" y="3913"/>
                  </a:lnTo>
                  <a:lnTo>
                    <a:pt x="12558" y="5713"/>
                  </a:lnTo>
                  <a:lnTo>
                    <a:pt x="11051" y="8530"/>
                  </a:lnTo>
                  <a:lnTo>
                    <a:pt x="8916" y="7122"/>
                  </a:lnTo>
                  <a:lnTo>
                    <a:pt x="9042" y="5322"/>
                  </a:lnTo>
                  <a:lnTo>
                    <a:pt x="6656" y="4617"/>
                  </a:lnTo>
                  <a:lnTo>
                    <a:pt x="0" y="571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7" name="Freeform 275"/>
            <p:cNvSpPr/>
            <p:nvPr/>
          </p:nvSpPr>
          <p:spPr>
            <a:xfrm>
              <a:off x="3456104" y="2327647"/>
              <a:ext cx="183780" cy="32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5"/>
                  </a:moveTo>
                  <a:lnTo>
                    <a:pt x="364" y="6434"/>
                  </a:lnTo>
                  <a:lnTo>
                    <a:pt x="5461" y="7813"/>
                  </a:lnTo>
                  <a:lnTo>
                    <a:pt x="5946" y="8962"/>
                  </a:lnTo>
                  <a:lnTo>
                    <a:pt x="5946" y="12409"/>
                  </a:lnTo>
                  <a:lnTo>
                    <a:pt x="3276" y="15932"/>
                  </a:lnTo>
                  <a:lnTo>
                    <a:pt x="4004" y="20221"/>
                  </a:lnTo>
                  <a:lnTo>
                    <a:pt x="4004" y="21600"/>
                  </a:lnTo>
                  <a:lnTo>
                    <a:pt x="5461" y="21600"/>
                  </a:lnTo>
                  <a:lnTo>
                    <a:pt x="5461" y="20068"/>
                  </a:lnTo>
                  <a:lnTo>
                    <a:pt x="11043" y="18230"/>
                  </a:lnTo>
                  <a:lnTo>
                    <a:pt x="9587" y="12409"/>
                  </a:lnTo>
                  <a:lnTo>
                    <a:pt x="21236" y="6434"/>
                  </a:lnTo>
                  <a:lnTo>
                    <a:pt x="21600" y="0"/>
                  </a:lnTo>
                  <a:lnTo>
                    <a:pt x="18688" y="1149"/>
                  </a:lnTo>
                  <a:lnTo>
                    <a:pt x="10315" y="1379"/>
                  </a:lnTo>
                  <a:lnTo>
                    <a:pt x="9829" y="3906"/>
                  </a:lnTo>
                  <a:lnTo>
                    <a:pt x="12499" y="5745"/>
                  </a:lnTo>
                  <a:lnTo>
                    <a:pt x="11043" y="8502"/>
                  </a:lnTo>
                  <a:lnTo>
                    <a:pt x="8858" y="7123"/>
                  </a:lnTo>
                  <a:lnTo>
                    <a:pt x="9101" y="5285"/>
                  </a:lnTo>
                  <a:lnTo>
                    <a:pt x="6674" y="4596"/>
                  </a:lnTo>
                  <a:lnTo>
                    <a:pt x="0" y="57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8" name="Freeform 276"/>
            <p:cNvSpPr/>
            <p:nvPr/>
          </p:nvSpPr>
          <p:spPr>
            <a:xfrm>
              <a:off x="3839217" y="1670705"/>
              <a:ext cx="127095" cy="16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09"/>
                  </a:moveTo>
                  <a:lnTo>
                    <a:pt x="2520" y="21600"/>
                  </a:lnTo>
                  <a:lnTo>
                    <a:pt x="8280" y="21130"/>
                  </a:lnTo>
                  <a:lnTo>
                    <a:pt x="16380" y="15339"/>
                  </a:lnTo>
                  <a:lnTo>
                    <a:pt x="16380" y="12991"/>
                  </a:lnTo>
                  <a:lnTo>
                    <a:pt x="21240" y="8139"/>
                  </a:lnTo>
                  <a:lnTo>
                    <a:pt x="21600" y="6574"/>
                  </a:lnTo>
                  <a:lnTo>
                    <a:pt x="19260" y="3913"/>
                  </a:lnTo>
                  <a:lnTo>
                    <a:pt x="12060" y="0"/>
                  </a:lnTo>
                  <a:lnTo>
                    <a:pt x="10260" y="0"/>
                  </a:lnTo>
                  <a:lnTo>
                    <a:pt x="11340" y="2035"/>
                  </a:lnTo>
                  <a:lnTo>
                    <a:pt x="9180" y="5635"/>
                  </a:lnTo>
                  <a:lnTo>
                    <a:pt x="10260" y="7513"/>
                  </a:lnTo>
                  <a:lnTo>
                    <a:pt x="8820" y="12991"/>
                  </a:lnTo>
                  <a:lnTo>
                    <a:pt x="0" y="1580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49" name="Freeform 277"/>
            <p:cNvSpPr/>
            <p:nvPr/>
          </p:nvSpPr>
          <p:spPr>
            <a:xfrm>
              <a:off x="3839217" y="1670705"/>
              <a:ext cx="131160" cy="1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50"/>
                  </a:moveTo>
                  <a:lnTo>
                    <a:pt x="2571" y="21600"/>
                  </a:lnTo>
                  <a:lnTo>
                    <a:pt x="8229" y="21150"/>
                  </a:lnTo>
                  <a:lnTo>
                    <a:pt x="16457" y="15300"/>
                  </a:lnTo>
                  <a:lnTo>
                    <a:pt x="16457" y="13050"/>
                  </a:lnTo>
                  <a:lnTo>
                    <a:pt x="21257" y="8100"/>
                  </a:lnTo>
                  <a:lnTo>
                    <a:pt x="21600" y="6600"/>
                  </a:lnTo>
                  <a:lnTo>
                    <a:pt x="19200" y="3900"/>
                  </a:lnTo>
                  <a:lnTo>
                    <a:pt x="12000" y="0"/>
                  </a:lnTo>
                  <a:lnTo>
                    <a:pt x="10286" y="0"/>
                  </a:lnTo>
                  <a:lnTo>
                    <a:pt x="11314" y="2100"/>
                  </a:lnTo>
                  <a:lnTo>
                    <a:pt x="9257" y="5700"/>
                  </a:lnTo>
                  <a:lnTo>
                    <a:pt x="10286" y="7500"/>
                  </a:lnTo>
                  <a:lnTo>
                    <a:pt x="8743" y="13050"/>
                  </a:lnTo>
                  <a:lnTo>
                    <a:pt x="0" y="157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0" name="Freeform 278"/>
            <p:cNvSpPr/>
            <p:nvPr/>
          </p:nvSpPr>
          <p:spPr>
            <a:xfrm>
              <a:off x="4330248" y="1569744"/>
              <a:ext cx="133862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lnTo>
                    <a:pt x="2847" y="0"/>
                  </a:lnTo>
                  <a:lnTo>
                    <a:pt x="11051" y="5486"/>
                  </a:lnTo>
                  <a:lnTo>
                    <a:pt x="15405" y="14057"/>
                  </a:lnTo>
                  <a:lnTo>
                    <a:pt x="21600" y="14057"/>
                  </a:lnTo>
                  <a:lnTo>
                    <a:pt x="21098" y="21600"/>
                  </a:lnTo>
                  <a:lnTo>
                    <a:pt x="7200" y="16114"/>
                  </a:lnTo>
                  <a:lnTo>
                    <a:pt x="0" y="925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1" name="Freeform 279"/>
            <p:cNvSpPr/>
            <p:nvPr/>
          </p:nvSpPr>
          <p:spPr>
            <a:xfrm>
              <a:off x="4330248" y="1569744"/>
              <a:ext cx="139264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1"/>
                  </a:moveTo>
                  <a:lnTo>
                    <a:pt x="2880" y="0"/>
                  </a:lnTo>
                  <a:lnTo>
                    <a:pt x="11040" y="5635"/>
                  </a:lnTo>
                  <a:lnTo>
                    <a:pt x="15360" y="14087"/>
                  </a:lnTo>
                  <a:lnTo>
                    <a:pt x="21600" y="14087"/>
                  </a:lnTo>
                  <a:lnTo>
                    <a:pt x="21120" y="21600"/>
                  </a:lnTo>
                  <a:lnTo>
                    <a:pt x="7200" y="15965"/>
                  </a:lnTo>
                  <a:lnTo>
                    <a:pt x="0" y="93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2" name="Freeform 280"/>
            <p:cNvSpPr/>
            <p:nvPr/>
          </p:nvSpPr>
          <p:spPr>
            <a:xfrm>
              <a:off x="2993402" y="1051106"/>
              <a:ext cx="57007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85"/>
                  </a:moveTo>
                  <a:lnTo>
                    <a:pt x="9095" y="12462"/>
                  </a:lnTo>
                  <a:lnTo>
                    <a:pt x="5305" y="11215"/>
                  </a:lnTo>
                  <a:lnTo>
                    <a:pt x="9095" y="3738"/>
                  </a:lnTo>
                  <a:lnTo>
                    <a:pt x="11368" y="8308"/>
                  </a:lnTo>
                  <a:lnTo>
                    <a:pt x="12505" y="0"/>
                  </a:lnTo>
                  <a:lnTo>
                    <a:pt x="21600" y="0"/>
                  </a:lnTo>
                  <a:lnTo>
                    <a:pt x="20463" y="8308"/>
                  </a:lnTo>
                  <a:lnTo>
                    <a:pt x="14400" y="11215"/>
                  </a:lnTo>
                  <a:lnTo>
                    <a:pt x="14400" y="21600"/>
                  </a:lnTo>
                  <a:lnTo>
                    <a:pt x="9095" y="14954"/>
                  </a:lnTo>
                  <a:lnTo>
                    <a:pt x="0" y="1578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3" name="Freeform 281"/>
            <p:cNvSpPr/>
            <p:nvPr/>
          </p:nvSpPr>
          <p:spPr>
            <a:xfrm>
              <a:off x="2993402" y="1053872"/>
              <a:ext cx="65068" cy="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41"/>
                  </a:moveTo>
                  <a:lnTo>
                    <a:pt x="9257" y="12662"/>
                  </a:lnTo>
                  <a:lnTo>
                    <a:pt x="5143" y="11172"/>
                  </a:lnTo>
                  <a:lnTo>
                    <a:pt x="9257" y="3724"/>
                  </a:lnTo>
                  <a:lnTo>
                    <a:pt x="11314" y="8193"/>
                  </a:lnTo>
                  <a:lnTo>
                    <a:pt x="12343" y="0"/>
                  </a:lnTo>
                  <a:lnTo>
                    <a:pt x="21600" y="0"/>
                  </a:lnTo>
                  <a:lnTo>
                    <a:pt x="20571" y="8193"/>
                  </a:lnTo>
                  <a:lnTo>
                    <a:pt x="14400" y="11172"/>
                  </a:lnTo>
                  <a:lnTo>
                    <a:pt x="14400" y="21600"/>
                  </a:lnTo>
                  <a:lnTo>
                    <a:pt x="9257" y="14897"/>
                  </a:lnTo>
                  <a:lnTo>
                    <a:pt x="0" y="1564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4" name="Freeform 282"/>
            <p:cNvSpPr/>
            <p:nvPr/>
          </p:nvSpPr>
          <p:spPr>
            <a:xfrm>
              <a:off x="5837066" y="2938948"/>
              <a:ext cx="124429" cy="13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54"/>
                  </a:moveTo>
                  <a:lnTo>
                    <a:pt x="4106" y="12264"/>
                  </a:lnTo>
                  <a:lnTo>
                    <a:pt x="12496" y="7322"/>
                  </a:lnTo>
                  <a:lnTo>
                    <a:pt x="16959" y="0"/>
                  </a:lnTo>
                  <a:lnTo>
                    <a:pt x="19101" y="2014"/>
                  </a:lnTo>
                  <a:lnTo>
                    <a:pt x="21064" y="1647"/>
                  </a:lnTo>
                  <a:lnTo>
                    <a:pt x="21600" y="3661"/>
                  </a:lnTo>
                  <a:lnTo>
                    <a:pt x="18030" y="8969"/>
                  </a:lnTo>
                  <a:lnTo>
                    <a:pt x="18565" y="11532"/>
                  </a:lnTo>
                  <a:lnTo>
                    <a:pt x="13924" y="12264"/>
                  </a:lnTo>
                  <a:lnTo>
                    <a:pt x="11960" y="18854"/>
                  </a:lnTo>
                  <a:lnTo>
                    <a:pt x="6783" y="21600"/>
                  </a:lnTo>
                  <a:lnTo>
                    <a:pt x="0" y="18854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5" name="Freeform 283"/>
            <p:cNvSpPr/>
            <p:nvPr/>
          </p:nvSpPr>
          <p:spPr>
            <a:xfrm>
              <a:off x="5837066" y="2938948"/>
              <a:ext cx="131169" cy="14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13"/>
                  </a:moveTo>
                  <a:lnTo>
                    <a:pt x="4082" y="12194"/>
                  </a:lnTo>
                  <a:lnTo>
                    <a:pt x="12416" y="7316"/>
                  </a:lnTo>
                  <a:lnTo>
                    <a:pt x="17008" y="0"/>
                  </a:lnTo>
                  <a:lnTo>
                    <a:pt x="19049" y="2090"/>
                  </a:lnTo>
                  <a:lnTo>
                    <a:pt x="21090" y="1568"/>
                  </a:lnTo>
                  <a:lnTo>
                    <a:pt x="21600" y="3658"/>
                  </a:lnTo>
                  <a:lnTo>
                    <a:pt x="18028" y="9058"/>
                  </a:lnTo>
                  <a:lnTo>
                    <a:pt x="18539" y="11497"/>
                  </a:lnTo>
                  <a:lnTo>
                    <a:pt x="13946" y="12194"/>
                  </a:lnTo>
                  <a:lnTo>
                    <a:pt x="11906" y="18813"/>
                  </a:lnTo>
                  <a:lnTo>
                    <a:pt x="6803" y="21600"/>
                  </a:lnTo>
                  <a:lnTo>
                    <a:pt x="0" y="18813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6" name="Freeform 284"/>
            <p:cNvSpPr/>
            <p:nvPr/>
          </p:nvSpPr>
          <p:spPr>
            <a:xfrm>
              <a:off x="5943637" y="2807560"/>
              <a:ext cx="92058" cy="14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20" y="2344"/>
                  </a:lnTo>
                  <a:lnTo>
                    <a:pt x="7440" y="7200"/>
                  </a:lnTo>
                  <a:lnTo>
                    <a:pt x="10080" y="8205"/>
                  </a:lnTo>
                  <a:lnTo>
                    <a:pt x="11520" y="6698"/>
                  </a:lnTo>
                  <a:lnTo>
                    <a:pt x="12720" y="9544"/>
                  </a:lnTo>
                  <a:lnTo>
                    <a:pt x="21600" y="9544"/>
                  </a:lnTo>
                  <a:lnTo>
                    <a:pt x="19680" y="14400"/>
                  </a:lnTo>
                  <a:lnTo>
                    <a:pt x="15600" y="15405"/>
                  </a:lnTo>
                  <a:lnTo>
                    <a:pt x="11520" y="21600"/>
                  </a:lnTo>
                  <a:lnTo>
                    <a:pt x="8160" y="21600"/>
                  </a:lnTo>
                  <a:lnTo>
                    <a:pt x="9360" y="19256"/>
                  </a:lnTo>
                  <a:lnTo>
                    <a:pt x="4080" y="14902"/>
                  </a:lnTo>
                  <a:lnTo>
                    <a:pt x="8160" y="11553"/>
                  </a:lnTo>
                  <a:lnTo>
                    <a:pt x="8160" y="7702"/>
                  </a:lnTo>
                  <a:lnTo>
                    <a:pt x="0" y="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7" name="Freeform 285"/>
            <p:cNvSpPr/>
            <p:nvPr/>
          </p:nvSpPr>
          <p:spPr>
            <a:xfrm>
              <a:off x="5943637" y="2806177"/>
              <a:ext cx="100132" cy="15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400"/>
                  </a:lnTo>
                  <a:lnTo>
                    <a:pt x="7425" y="7200"/>
                  </a:lnTo>
                  <a:lnTo>
                    <a:pt x="10125" y="8160"/>
                  </a:lnTo>
                  <a:lnTo>
                    <a:pt x="11475" y="6720"/>
                  </a:lnTo>
                  <a:lnTo>
                    <a:pt x="12825" y="9600"/>
                  </a:lnTo>
                  <a:lnTo>
                    <a:pt x="21600" y="9600"/>
                  </a:lnTo>
                  <a:lnTo>
                    <a:pt x="19575" y="14400"/>
                  </a:lnTo>
                  <a:lnTo>
                    <a:pt x="15525" y="15360"/>
                  </a:lnTo>
                  <a:lnTo>
                    <a:pt x="11475" y="21600"/>
                  </a:lnTo>
                  <a:lnTo>
                    <a:pt x="8100" y="21600"/>
                  </a:lnTo>
                  <a:lnTo>
                    <a:pt x="9450" y="19200"/>
                  </a:lnTo>
                  <a:lnTo>
                    <a:pt x="4050" y="14880"/>
                  </a:lnTo>
                  <a:lnTo>
                    <a:pt x="8100" y="11520"/>
                  </a:lnTo>
                  <a:lnTo>
                    <a:pt x="8100" y="7680"/>
                  </a:lnTo>
                  <a:lnTo>
                    <a:pt x="0" y="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8" name="Freeform 286"/>
            <p:cNvSpPr/>
            <p:nvPr/>
          </p:nvSpPr>
          <p:spPr>
            <a:xfrm>
              <a:off x="1409691" y="1865713"/>
              <a:ext cx="65069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14"/>
                  </a:moveTo>
                  <a:lnTo>
                    <a:pt x="8571" y="20571"/>
                  </a:lnTo>
                  <a:lnTo>
                    <a:pt x="19886" y="21600"/>
                  </a:lnTo>
                  <a:lnTo>
                    <a:pt x="21600" y="0"/>
                  </a:lnTo>
                  <a:lnTo>
                    <a:pt x="13029" y="1029"/>
                  </a:lnTo>
                  <a:lnTo>
                    <a:pt x="0" y="113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59" name="Freeform 287"/>
            <p:cNvSpPr/>
            <p:nvPr/>
          </p:nvSpPr>
          <p:spPr>
            <a:xfrm>
              <a:off x="1409691" y="1865713"/>
              <a:ext cx="71806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70"/>
                  </a:moveTo>
                  <a:lnTo>
                    <a:pt x="8452" y="20661"/>
                  </a:lnTo>
                  <a:lnTo>
                    <a:pt x="19722" y="21600"/>
                  </a:lnTo>
                  <a:lnTo>
                    <a:pt x="21600" y="0"/>
                  </a:lnTo>
                  <a:lnTo>
                    <a:pt x="13148" y="939"/>
                  </a:lnTo>
                  <a:lnTo>
                    <a:pt x="0" y="112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0" name="Freeform 288"/>
            <p:cNvSpPr/>
            <p:nvPr/>
          </p:nvSpPr>
          <p:spPr>
            <a:xfrm>
              <a:off x="2938093" y="1694217"/>
              <a:ext cx="268773" cy="22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69"/>
                  </a:moveTo>
                  <a:lnTo>
                    <a:pt x="247" y="17412"/>
                  </a:lnTo>
                  <a:lnTo>
                    <a:pt x="2885" y="21269"/>
                  </a:lnTo>
                  <a:lnTo>
                    <a:pt x="3627" y="20608"/>
                  </a:lnTo>
                  <a:lnTo>
                    <a:pt x="4617" y="21600"/>
                  </a:lnTo>
                  <a:lnTo>
                    <a:pt x="6266" y="18073"/>
                  </a:lnTo>
                  <a:lnTo>
                    <a:pt x="12614" y="19947"/>
                  </a:lnTo>
                  <a:lnTo>
                    <a:pt x="17725" y="17743"/>
                  </a:lnTo>
                  <a:lnTo>
                    <a:pt x="17890" y="17082"/>
                  </a:lnTo>
                  <a:lnTo>
                    <a:pt x="20611" y="12343"/>
                  </a:lnTo>
                  <a:lnTo>
                    <a:pt x="21600" y="5841"/>
                  </a:lnTo>
                  <a:lnTo>
                    <a:pt x="20116" y="3637"/>
                  </a:lnTo>
                  <a:lnTo>
                    <a:pt x="20116" y="661"/>
                  </a:lnTo>
                  <a:lnTo>
                    <a:pt x="15829" y="0"/>
                  </a:lnTo>
                  <a:lnTo>
                    <a:pt x="7255" y="7494"/>
                  </a:lnTo>
                  <a:lnTo>
                    <a:pt x="5524" y="7824"/>
                  </a:lnTo>
                  <a:lnTo>
                    <a:pt x="5524" y="13555"/>
                  </a:lnTo>
                  <a:lnTo>
                    <a:pt x="4369" y="15208"/>
                  </a:lnTo>
                  <a:lnTo>
                    <a:pt x="0" y="158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1" name="Freeform 289"/>
            <p:cNvSpPr/>
            <p:nvPr/>
          </p:nvSpPr>
          <p:spPr>
            <a:xfrm>
              <a:off x="2938093" y="1694217"/>
              <a:ext cx="275516" cy="23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26"/>
                  </a:moveTo>
                  <a:lnTo>
                    <a:pt x="242" y="17430"/>
                  </a:lnTo>
                  <a:lnTo>
                    <a:pt x="2901" y="21279"/>
                  </a:lnTo>
                  <a:lnTo>
                    <a:pt x="3627" y="20638"/>
                  </a:lnTo>
                  <a:lnTo>
                    <a:pt x="4594" y="21600"/>
                  </a:lnTo>
                  <a:lnTo>
                    <a:pt x="6287" y="18071"/>
                  </a:lnTo>
                  <a:lnTo>
                    <a:pt x="12573" y="19996"/>
                  </a:lnTo>
                  <a:lnTo>
                    <a:pt x="17731" y="17750"/>
                  </a:lnTo>
                  <a:lnTo>
                    <a:pt x="17893" y="17109"/>
                  </a:lnTo>
                  <a:lnTo>
                    <a:pt x="20633" y="12297"/>
                  </a:lnTo>
                  <a:lnTo>
                    <a:pt x="21600" y="5881"/>
                  </a:lnTo>
                  <a:lnTo>
                    <a:pt x="20149" y="3636"/>
                  </a:lnTo>
                  <a:lnTo>
                    <a:pt x="20149" y="642"/>
                  </a:lnTo>
                  <a:lnTo>
                    <a:pt x="15797" y="0"/>
                  </a:lnTo>
                  <a:lnTo>
                    <a:pt x="7254" y="7485"/>
                  </a:lnTo>
                  <a:lnTo>
                    <a:pt x="5561" y="7806"/>
                  </a:lnTo>
                  <a:lnTo>
                    <a:pt x="5561" y="13580"/>
                  </a:lnTo>
                  <a:lnTo>
                    <a:pt x="4352" y="15184"/>
                  </a:lnTo>
                  <a:lnTo>
                    <a:pt x="0" y="1582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2" name="Freeform 290"/>
            <p:cNvSpPr/>
            <p:nvPr/>
          </p:nvSpPr>
          <p:spPr>
            <a:xfrm>
              <a:off x="2981261" y="1879544"/>
              <a:ext cx="198617" cy="18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45"/>
                  </a:moveTo>
                  <a:lnTo>
                    <a:pt x="1687" y="4755"/>
                  </a:lnTo>
                  <a:lnTo>
                    <a:pt x="3937" y="408"/>
                  </a:lnTo>
                  <a:lnTo>
                    <a:pt x="12487" y="2717"/>
                  </a:lnTo>
                  <a:lnTo>
                    <a:pt x="19462" y="0"/>
                  </a:lnTo>
                  <a:lnTo>
                    <a:pt x="20700" y="3125"/>
                  </a:lnTo>
                  <a:lnTo>
                    <a:pt x="21600" y="5162"/>
                  </a:lnTo>
                  <a:lnTo>
                    <a:pt x="19688" y="6249"/>
                  </a:lnTo>
                  <a:lnTo>
                    <a:pt x="15750" y="16574"/>
                  </a:lnTo>
                  <a:lnTo>
                    <a:pt x="12713" y="15894"/>
                  </a:lnTo>
                  <a:lnTo>
                    <a:pt x="10462" y="20513"/>
                  </a:lnTo>
                  <a:lnTo>
                    <a:pt x="6187" y="21600"/>
                  </a:lnTo>
                  <a:lnTo>
                    <a:pt x="3937" y="17389"/>
                  </a:lnTo>
                  <a:lnTo>
                    <a:pt x="0" y="168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3" name="Freeform 291"/>
            <p:cNvSpPr/>
            <p:nvPr/>
          </p:nvSpPr>
          <p:spPr>
            <a:xfrm>
              <a:off x="2981261" y="1879544"/>
              <a:ext cx="202674" cy="19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87"/>
                  </a:moveTo>
                  <a:lnTo>
                    <a:pt x="1636" y="4713"/>
                  </a:lnTo>
                  <a:lnTo>
                    <a:pt x="3927" y="393"/>
                  </a:lnTo>
                  <a:lnTo>
                    <a:pt x="12436" y="2749"/>
                  </a:lnTo>
                  <a:lnTo>
                    <a:pt x="19418" y="0"/>
                  </a:lnTo>
                  <a:lnTo>
                    <a:pt x="20727" y="3142"/>
                  </a:lnTo>
                  <a:lnTo>
                    <a:pt x="21600" y="5105"/>
                  </a:lnTo>
                  <a:lnTo>
                    <a:pt x="19636" y="6284"/>
                  </a:lnTo>
                  <a:lnTo>
                    <a:pt x="15709" y="16625"/>
                  </a:lnTo>
                  <a:lnTo>
                    <a:pt x="12764" y="15840"/>
                  </a:lnTo>
                  <a:lnTo>
                    <a:pt x="10473" y="20553"/>
                  </a:lnTo>
                  <a:lnTo>
                    <a:pt x="6218" y="21600"/>
                  </a:lnTo>
                  <a:lnTo>
                    <a:pt x="3927" y="17411"/>
                  </a:lnTo>
                  <a:lnTo>
                    <a:pt x="0" y="1688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4" name="Freeform 292"/>
            <p:cNvSpPr/>
            <p:nvPr/>
          </p:nvSpPr>
          <p:spPr>
            <a:xfrm>
              <a:off x="3021731" y="520021"/>
              <a:ext cx="446835" cy="40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31"/>
                  </a:moveTo>
                  <a:lnTo>
                    <a:pt x="149" y="16980"/>
                  </a:lnTo>
                  <a:lnTo>
                    <a:pt x="2041" y="16418"/>
                  </a:lnTo>
                  <a:lnTo>
                    <a:pt x="2190" y="16980"/>
                  </a:lnTo>
                  <a:lnTo>
                    <a:pt x="149" y="17355"/>
                  </a:lnTo>
                  <a:lnTo>
                    <a:pt x="597" y="17729"/>
                  </a:lnTo>
                  <a:lnTo>
                    <a:pt x="448" y="19040"/>
                  </a:lnTo>
                  <a:lnTo>
                    <a:pt x="1792" y="18104"/>
                  </a:lnTo>
                  <a:lnTo>
                    <a:pt x="149" y="19602"/>
                  </a:lnTo>
                  <a:lnTo>
                    <a:pt x="1045" y="19602"/>
                  </a:lnTo>
                  <a:lnTo>
                    <a:pt x="597" y="21225"/>
                  </a:lnTo>
                  <a:lnTo>
                    <a:pt x="2488" y="21600"/>
                  </a:lnTo>
                  <a:lnTo>
                    <a:pt x="4280" y="20289"/>
                  </a:lnTo>
                  <a:lnTo>
                    <a:pt x="4579" y="19040"/>
                  </a:lnTo>
                  <a:lnTo>
                    <a:pt x="5027" y="20102"/>
                  </a:lnTo>
                  <a:lnTo>
                    <a:pt x="6022" y="18853"/>
                  </a:lnTo>
                  <a:lnTo>
                    <a:pt x="5923" y="17355"/>
                  </a:lnTo>
                  <a:lnTo>
                    <a:pt x="6321" y="16793"/>
                  </a:lnTo>
                  <a:lnTo>
                    <a:pt x="5923" y="16106"/>
                  </a:lnTo>
                  <a:lnTo>
                    <a:pt x="5923" y="13110"/>
                  </a:lnTo>
                  <a:lnTo>
                    <a:pt x="7515" y="12173"/>
                  </a:lnTo>
                  <a:lnTo>
                    <a:pt x="7217" y="11299"/>
                  </a:lnTo>
                  <a:lnTo>
                    <a:pt x="8013" y="8865"/>
                  </a:lnTo>
                  <a:lnTo>
                    <a:pt x="9257" y="7366"/>
                  </a:lnTo>
                  <a:lnTo>
                    <a:pt x="9556" y="5868"/>
                  </a:lnTo>
                  <a:lnTo>
                    <a:pt x="10651" y="5681"/>
                  </a:lnTo>
                  <a:lnTo>
                    <a:pt x="11099" y="4807"/>
                  </a:lnTo>
                  <a:lnTo>
                    <a:pt x="12592" y="4994"/>
                  </a:lnTo>
                  <a:lnTo>
                    <a:pt x="12592" y="3683"/>
                  </a:lnTo>
                  <a:lnTo>
                    <a:pt x="12990" y="3683"/>
                  </a:lnTo>
                  <a:lnTo>
                    <a:pt x="13438" y="3121"/>
                  </a:lnTo>
                  <a:lnTo>
                    <a:pt x="14483" y="4432"/>
                  </a:lnTo>
                  <a:lnTo>
                    <a:pt x="16225" y="4432"/>
                  </a:lnTo>
                  <a:lnTo>
                    <a:pt x="17270" y="3683"/>
                  </a:lnTo>
                  <a:lnTo>
                    <a:pt x="17419" y="2372"/>
                  </a:lnTo>
                  <a:lnTo>
                    <a:pt x="19211" y="1998"/>
                  </a:lnTo>
                  <a:lnTo>
                    <a:pt x="19908" y="2560"/>
                  </a:lnTo>
                  <a:lnTo>
                    <a:pt x="19908" y="3683"/>
                  </a:lnTo>
                  <a:lnTo>
                    <a:pt x="21401" y="2372"/>
                  </a:lnTo>
                  <a:lnTo>
                    <a:pt x="20356" y="2560"/>
                  </a:lnTo>
                  <a:lnTo>
                    <a:pt x="20505" y="2185"/>
                  </a:lnTo>
                  <a:lnTo>
                    <a:pt x="19659" y="1810"/>
                  </a:lnTo>
                  <a:lnTo>
                    <a:pt x="21600" y="1124"/>
                  </a:lnTo>
                  <a:lnTo>
                    <a:pt x="19908" y="375"/>
                  </a:lnTo>
                  <a:lnTo>
                    <a:pt x="19062" y="1124"/>
                  </a:lnTo>
                  <a:lnTo>
                    <a:pt x="19510" y="187"/>
                  </a:lnTo>
                  <a:lnTo>
                    <a:pt x="18614" y="0"/>
                  </a:lnTo>
                  <a:lnTo>
                    <a:pt x="18166" y="1124"/>
                  </a:lnTo>
                  <a:lnTo>
                    <a:pt x="17867" y="1498"/>
                  </a:lnTo>
                  <a:lnTo>
                    <a:pt x="17867" y="187"/>
                  </a:lnTo>
                  <a:lnTo>
                    <a:pt x="16374" y="1998"/>
                  </a:lnTo>
                  <a:lnTo>
                    <a:pt x="17270" y="375"/>
                  </a:lnTo>
                  <a:lnTo>
                    <a:pt x="16673" y="187"/>
                  </a:lnTo>
                  <a:lnTo>
                    <a:pt x="15080" y="1998"/>
                  </a:lnTo>
                  <a:lnTo>
                    <a:pt x="13736" y="1686"/>
                  </a:lnTo>
                  <a:lnTo>
                    <a:pt x="14035" y="2560"/>
                  </a:lnTo>
                  <a:lnTo>
                    <a:pt x="13438" y="1998"/>
                  </a:lnTo>
                  <a:lnTo>
                    <a:pt x="12592" y="3309"/>
                  </a:lnTo>
                  <a:lnTo>
                    <a:pt x="12691" y="2185"/>
                  </a:lnTo>
                  <a:lnTo>
                    <a:pt x="12293" y="2934"/>
                  </a:lnTo>
                  <a:lnTo>
                    <a:pt x="11696" y="2560"/>
                  </a:lnTo>
                  <a:lnTo>
                    <a:pt x="11994" y="3309"/>
                  </a:lnTo>
                  <a:lnTo>
                    <a:pt x="10949" y="2934"/>
                  </a:lnTo>
                  <a:lnTo>
                    <a:pt x="10452" y="4432"/>
                  </a:lnTo>
                  <a:lnTo>
                    <a:pt x="9456" y="4807"/>
                  </a:lnTo>
                  <a:lnTo>
                    <a:pt x="10452" y="4807"/>
                  </a:lnTo>
                  <a:lnTo>
                    <a:pt x="8909" y="5494"/>
                  </a:lnTo>
                  <a:lnTo>
                    <a:pt x="8610" y="6243"/>
                  </a:lnTo>
                  <a:lnTo>
                    <a:pt x="8909" y="6243"/>
                  </a:lnTo>
                  <a:lnTo>
                    <a:pt x="6818" y="7991"/>
                  </a:lnTo>
                  <a:lnTo>
                    <a:pt x="6221" y="10550"/>
                  </a:lnTo>
                  <a:lnTo>
                    <a:pt x="3982" y="12735"/>
                  </a:lnTo>
                  <a:lnTo>
                    <a:pt x="4280" y="13235"/>
                  </a:lnTo>
                  <a:lnTo>
                    <a:pt x="5176" y="12735"/>
                  </a:lnTo>
                  <a:lnTo>
                    <a:pt x="2936" y="13484"/>
                  </a:lnTo>
                  <a:lnTo>
                    <a:pt x="1792" y="14234"/>
                  </a:lnTo>
                  <a:lnTo>
                    <a:pt x="2041" y="14795"/>
                  </a:lnTo>
                  <a:lnTo>
                    <a:pt x="1045" y="14795"/>
                  </a:lnTo>
                  <a:lnTo>
                    <a:pt x="1344" y="15545"/>
                  </a:lnTo>
                  <a:lnTo>
                    <a:pt x="149" y="15545"/>
                  </a:lnTo>
                  <a:lnTo>
                    <a:pt x="1045" y="15919"/>
                  </a:lnTo>
                  <a:lnTo>
                    <a:pt x="0" y="1623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5" name="Freeform 293"/>
            <p:cNvSpPr/>
            <p:nvPr/>
          </p:nvSpPr>
          <p:spPr>
            <a:xfrm>
              <a:off x="3021731" y="520021"/>
              <a:ext cx="452232" cy="40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61"/>
                  </a:moveTo>
                  <a:lnTo>
                    <a:pt x="147" y="16998"/>
                  </a:lnTo>
                  <a:lnTo>
                    <a:pt x="2062" y="16445"/>
                  </a:lnTo>
                  <a:lnTo>
                    <a:pt x="2209" y="16998"/>
                  </a:lnTo>
                  <a:lnTo>
                    <a:pt x="147" y="17366"/>
                  </a:lnTo>
                  <a:lnTo>
                    <a:pt x="589" y="17734"/>
                  </a:lnTo>
                  <a:lnTo>
                    <a:pt x="442" y="19023"/>
                  </a:lnTo>
                  <a:lnTo>
                    <a:pt x="1767" y="18102"/>
                  </a:lnTo>
                  <a:lnTo>
                    <a:pt x="147" y="19575"/>
                  </a:lnTo>
                  <a:lnTo>
                    <a:pt x="1031" y="19575"/>
                  </a:lnTo>
                  <a:lnTo>
                    <a:pt x="589" y="21232"/>
                  </a:lnTo>
                  <a:lnTo>
                    <a:pt x="2504" y="21600"/>
                  </a:lnTo>
                  <a:lnTo>
                    <a:pt x="4271" y="20311"/>
                  </a:lnTo>
                  <a:lnTo>
                    <a:pt x="4565" y="19023"/>
                  </a:lnTo>
                  <a:lnTo>
                    <a:pt x="5007" y="20127"/>
                  </a:lnTo>
                  <a:lnTo>
                    <a:pt x="6038" y="18839"/>
                  </a:lnTo>
                  <a:lnTo>
                    <a:pt x="5940" y="17366"/>
                  </a:lnTo>
                  <a:lnTo>
                    <a:pt x="6333" y="16814"/>
                  </a:lnTo>
                  <a:lnTo>
                    <a:pt x="5940" y="16077"/>
                  </a:lnTo>
                  <a:lnTo>
                    <a:pt x="5940" y="13132"/>
                  </a:lnTo>
                  <a:lnTo>
                    <a:pt x="7511" y="12150"/>
                  </a:lnTo>
                  <a:lnTo>
                    <a:pt x="7216" y="11291"/>
                  </a:lnTo>
                  <a:lnTo>
                    <a:pt x="8002" y="8836"/>
                  </a:lnTo>
                  <a:lnTo>
                    <a:pt x="9278" y="7364"/>
                  </a:lnTo>
                  <a:lnTo>
                    <a:pt x="9573" y="5891"/>
                  </a:lnTo>
                  <a:lnTo>
                    <a:pt x="10653" y="5707"/>
                  </a:lnTo>
                  <a:lnTo>
                    <a:pt x="11095" y="4786"/>
                  </a:lnTo>
                  <a:lnTo>
                    <a:pt x="12567" y="4970"/>
                  </a:lnTo>
                  <a:lnTo>
                    <a:pt x="12567" y="3682"/>
                  </a:lnTo>
                  <a:lnTo>
                    <a:pt x="13009" y="3682"/>
                  </a:lnTo>
                  <a:lnTo>
                    <a:pt x="13451" y="3130"/>
                  </a:lnTo>
                  <a:lnTo>
                    <a:pt x="14482" y="4418"/>
                  </a:lnTo>
                  <a:lnTo>
                    <a:pt x="16249" y="4418"/>
                  </a:lnTo>
                  <a:lnTo>
                    <a:pt x="17280" y="3682"/>
                  </a:lnTo>
                  <a:lnTo>
                    <a:pt x="17427" y="2393"/>
                  </a:lnTo>
                  <a:lnTo>
                    <a:pt x="19195" y="2025"/>
                  </a:lnTo>
                  <a:lnTo>
                    <a:pt x="19931" y="2577"/>
                  </a:lnTo>
                  <a:lnTo>
                    <a:pt x="19931" y="3682"/>
                  </a:lnTo>
                  <a:lnTo>
                    <a:pt x="21404" y="2393"/>
                  </a:lnTo>
                  <a:lnTo>
                    <a:pt x="20373" y="2577"/>
                  </a:lnTo>
                  <a:lnTo>
                    <a:pt x="20520" y="2209"/>
                  </a:lnTo>
                  <a:lnTo>
                    <a:pt x="19636" y="1841"/>
                  </a:lnTo>
                  <a:lnTo>
                    <a:pt x="21600" y="1105"/>
                  </a:lnTo>
                  <a:lnTo>
                    <a:pt x="19931" y="368"/>
                  </a:lnTo>
                  <a:lnTo>
                    <a:pt x="19047" y="1105"/>
                  </a:lnTo>
                  <a:lnTo>
                    <a:pt x="19489" y="184"/>
                  </a:lnTo>
                  <a:lnTo>
                    <a:pt x="18605" y="0"/>
                  </a:lnTo>
                  <a:lnTo>
                    <a:pt x="18164" y="1105"/>
                  </a:lnTo>
                  <a:lnTo>
                    <a:pt x="17869" y="1473"/>
                  </a:lnTo>
                  <a:lnTo>
                    <a:pt x="17869" y="184"/>
                  </a:lnTo>
                  <a:lnTo>
                    <a:pt x="16396" y="2025"/>
                  </a:lnTo>
                  <a:lnTo>
                    <a:pt x="17280" y="368"/>
                  </a:lnTo>
                  <a:lnTo>
                    <a:pt x="16691" y="184"/>
                  </a:lnTo>
                  <a:lnTo>
                    <a:pt x="15071" y="2025"/>
                  </a:lnTo>
                  <a:lnTo>
                    <a:pt x="13745" y="1657"/>
                  </a:lnTo>
                  <a:lnTo>
                    <a:pt x="14040" y="2577"/>
                  </a:lnTo>
                  <a:lnTo>
                    <a:pt x="13451" y="2025"/>
                  </a:lnTo>
                  <a:lnTo>
                    <a:pt x="12567" y="3314"/>
                  </a:lnTo>
                  <a:lnTo>
                    <a:pt x="12715" y="2209"/>
                  </a:lnTo>
                  <a:lnTo>
                    <a:pt x="12273" y="2945"/>
                  </a:lnTo>
                  <a:lnTo>
                    <a:pt x="11684" y="2577"/>
                  </a:lnTo>
                  <a:lnTo>
                    <a:pt x="11978" y="3314"/>
                  </a:lnTo>
                  <a:lnTo>
                    <a:pt x="10947" y="2945"/>
                  </a:lnTo>
                  <a:lnTo>
                    <a:pt x="10456" y="4418"/>
                  </a:lnTo>
                  <a:lnTo>
                    <a:pt x="9475" y="4786"/>
                  </a:lnTo>
                  <a:lnTo>
                    <a:pt x="10456" y="4786"/>
                  </a:lnTo>
                  <a:lnTo>
                    <a:pt x="8885" y="5523"/>
                  </a:lnTo>
                  <a:lnTo>
                    <a:pt x="8591" y="6259"/>
                  </a:lnTo>
                  <a:lnTo>
                    <a:pt x="8885" y="6259"/>
                  </a:lnTo>
                  <a:lnTo>
                    <a:pt x="6824" y="7977"/>
                  </a:lnTo>
                  <a:lnTo>
                    <a:pt x="6235" y="10555"/>
                  </a:lnTo>
                  <a:lnTo>
                    <a:pt x="3976" y="12764"/>
                  </a:lnTo>
                  <a:lnTo>
                    <a:pt x="4271" y="13255"/>
                  </a:lnTo>
                  <a:lnTo>
                    <a:pt x="5155" y="12764"/>
                  </a:lnTo>
                  <a:lnTo>
                    <a:pt x="2945" y="13500"/>
                  </a:lnTo>
                  <a:lnTo>
                    <a:pt x="1767" y="14236"/>
                  </a:lnTo>
                  <a:lnTo>
                    <a:pt x="2062" y="14789"/>
                  </a:lnTo>
                  <a:lnTo>
                    <a:pt x="1031" y="14789"/>
                  </a:lnTo>
                  <a:lnTo>
                    <a:pt x="1325" y="15525"/>
                  </a:lnTo>
                  <a:lnTo>
                    <a:pt x="147" y="15525"/>
                  </a:lnTo>
                  <a:lnTo>
                    <a:pt x="1031" y="15893"/>
                  </a:lnTo>
                  <a:lnTo>
                    <a:pt x="0" y="162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6" name="Freeform 294"/>
            <p:cNvSpPr/>
            <p:nvPr/>
          </p:nvSpPr>
          <p:spPr>
            <a:xfrm>
              <a:off x="3994350" y="1414844"/>
              <a:ext cx="286302" cy="28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85"/>
                  </a:moveTo>
                  <a:lnTo>
                    <a:pt x="2261" y="12482"/>
                  </a:lnTo>
                  <a:lnTo>
                    <a:pt x="6862" y="11685"/>
                  </a:lnTo>
                  <a:lnTo>
                    <a:pt x="7564" y="9295"/>
                  </a:lnTo>
                  <a:lnTo>
                    <a:pt x="10761" y="8321"/>
                  </a:lnTo>
                  <a:lnTo>
                    <a:pt x="11229" y="6462"/>
                  </a:lnTo>
                  <a:lnTo>
                    <a:pt x="12399" y="6197"/>
                  </a:lnTo>
                  <a:lnTo>
                    <a:pt x="11697" y="4957"/>
                  </a:lnTo>
                  <a:lnTo>
                    <a:pt x="13022" y="4957"/>
                  </a:lnTo>
                  <a:lnTo>
                    <a:pt x="13958" y="3098"/>
                  </a:lnTo>
                  <a:lnTo>
                    <a:pt x="13490" y="1328"/>
                  </a:lnTo>
                  <a:lnTo>
                    <a:pt x="17623" y="0"/>
                  </a:lnTo>
                  <a:lnTo>
                    <a:pt x="21600" y="2833"/>
                  </a:lnTo>
                  <a:lnTo>
                    <a:pt x="20664" y="3895"/>
                  </a:lnTo>
                  <a:lnTo>
                    <a:pt x="16687" y="3895"/>
                  </a:lnTo>
                  <a:lnTo>
                    <a:pt x="16921" y="6197"/>
                  </a:lnTo>
                  <a:lnTo>
                    <a:pt x="18559" y="7790"/>
                  </a:lnTo>
                  <a:lnTo>
                    <a:pt x="17623" y="8587"/>
                  </a:lnTo>
                  <a:lnTo>
                    <a:pt x="17935" y="10092"/>
                  </a:lnTo>
                  <a:lnTo>
                    <a:pt x="13958" y="14872"/>
                  </a:lnTo>
                  <a:lnTo>
                    <a:pt x="12399" y="14872"/>
                  </a:lnTo>
                  <a:lnTo>
                    <a:pt x="11229" y="15934"/>
                  </a:lnTo>
                  <a:lnTo>
                    <a:pt x="13256" y="20184"/>
                  </a:lnTo>
                  <a:lnTo>
                    <a:pt x="10293" y="20184"/>
                  </a:lnTo>
                  <a:lnTo>
                    <a:pt x="9357" y="21600"/>
                  </a:lnTo>
                  <a:lnTo>
                    <a:pt x="7096" y="18679"/>
                  </a:lnTo>
                  <a:lnTo>
                    <a:pt x="936" y="19210"/>
                  </a:lnTo>
                  <a:lnTo>
                    <a:pt x="3197" y="15934"/>
                  </a:lnTo>
                  <a:lnTo>
                    <a:pt x="0" y="1168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7" name="Freeform 295"/>
            <p:cNvSpPr/>
            <p:nvPr/>
          </p:nvSpPr>
          <p:spPr>
            <a:xfrm>
              <a:off x="3994350" y="1414844"/>
              <a:ext cx="290357" cy="29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64"/>
                  </a:moveTo>
                  <a:lnTo>
                    <a:pt x="2290" y="12442"/>
                  </a:lnTo>
                  <a:lnTo>
                    <a:pt x="6869" y="11664"/>
                  </a:lnTo>
                  <a:lnTo>
                    <a:pt x="7556" y="9331"/>
                  </a:lnTo>
                  <a:lnTo>
                    <a:pt x="10762" y="8294"/>
                  </a:lnTo>
                  <a:lnTo>
                    <a:pt x="11220" y="6480"/>
                  </a:lnTo>
                  <a:lnTo>
                    <a:pt x="12365" y="6221"/>
                  </a:lnTo>
                  <a:lnTo>
                    <a:pt x="11678" y="4925"/>
                  </a:lnTo>
                  <a:lnTo>
                    <a:pt x="13052" y="4925"/>
                  </a:lnTo>
                  <a:lnTo>
                    <a:pt x="13967" y="3110"/>
                  </a:lnTo>
                  <a:lnTo>
                    <a:pt x="13510" y="1296"/>
                  </a:lnTo>
                  <a:lnTo>
                    <a:pt x="17631" y="0"/>
                  </a:lnTo>
                  <a:lnTo>
                    <a:pt x="21600" y="2851"/>
                  </a:lnTo>
                  <a:lnTo>
                    <a:pt x="20684" y="3888"/>
                  </a:lnTo>
                  <a:lnTo>
                    <a:pt x="16715" y="3888"/>
                  </a:lnTo>
                  <a:lnTo>
                    <a:pt x="16944" y="6221"/>
                  </a:lnTo>
                  <a:lnTo>
                    <a:pt x="18547" y="7776"/>
                  </a:lnTo>
                  <a:lnTo>
                    <a:pt x="17631" y="8554"/>
                  </a:lnTo>
                  <a:lnTo>
                    <a:pt x="17936" y="10109"/>
                  </a:lnTo>
                  <a:lnTo>
                    <a:pt x="13967" y="14861"/>
                  </a:lnTo>
                  <a:lnTo>
                    <a:pt x="12365" y="14861"/>
                  </a:lnTo>
                  <a:lnTo>
                    <a:pt x="11220" y="15898"/>
                  </a:lnTo>
                  <a:lnTo>
                    <a:pt x="13281" y="20218"/>
                  </a:lnTo>
                  <a:lnTo>
                    <a:pt x="10304" y="20218"/>
                  </a:lnTo>
                  <a:lnTo>
                    <a:pt x="9388" y="21600"/>
                  </a:lnTo>
                  <a:lnTo>
                    <a:pt x="7098" y="18662"/>
                  </a:lnTo>
                  <a:lnTo>
                    <a:pt x="916" y="19181"/>
                  </a:lnTo>
                  <a:lnTo>
                    <a:pt x="3206" y="15898"/>
                  </a:lnTo>
                  <a:lnTo>
                    <a:pt x="0" y="1166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8" name="Freeform 296"/>
            <p:cNvSpPr/>
            <p:nvPr/>
          </p:nvSpPr>
          <p:spPr>
            <a:xfrm>
              <a:off x="1487932" y="1944546"/>
              <a:ext cx="89356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18"/>
                  </a:moveTo>
                  <a:lnTo>
                    <a:pt x="1490" y="0"/>
                  </a:lnTo>
                  <a:lnTo>
                    <a:pt x="6207" y="6545"/>
                  </a:lnTo>
                  <a:lnTo>
                    <a:pt x="13903" y="0"/>
                  </a:lnTo>
                  <a:lnTo>
                    <a:pt x="21600" y="8509"/>
                  </a:lnTo>
                  <a:lnTo>
                    <a:pt x="19614" y="21600"/>
                  </a:lnTo>
                  <a:lnTo>
                    <a:pt x="19614" y="9818"/>
                  </a:lnTo>
                  <a:lnTo>
                    <a:pt x="13903" y="5236"/>
                  </a:lnTo>
                  <a:lnTo>
                    <a:pt x="9683" y="11782"/>
                  </a:lnTo>
                  <a:lnTo>
                    <a:pt x="11172" y="19636"/>
                  </a:lnTo>
                  <a:lnTo>
                    <a:pt x="8938" y="21600"/>
                  </a:lnTo>
                  <a:lnTo>
                    <a:pt x="0" y="981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69" name="Freeform 297"/>
            <p:cNvSpPr/>
            <p:nvPr/>
          </p:nvSpPr>
          <p:spPr>
            <a:xfrm>
              <a:off x="1487932" y="1952844"/>
              <a:ext cx="96095" cy="6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1394" y="0"/>
                  </a:lnTo>
                  <a:lnTo>
                    <a:pt x="6271" y="6646"/>
                  </a:lnTo>
                  <a:lnTo>
                    <a:pt x="13935" y="0"/>
                  </a:lnTo>
                  <a:lnTo>
                    <a:pt x="21600" y="8308"/>
                  </a:lnTo>
                  <a:lnTo>
                    <a:pt x="19510" y="21600"/>
                  </a:lnTo>
                  <a:lnTo>
                    <a:pt x="19510" y="9969"/>
                  </a:lnTo>
                  <a:lnTo>
                    <a:pt x="13935" y="4985"/>
                  </a:lnTo>
                  <a:lnTo>
                    <a:pt x="9755" y="11631"/>
                  </a:lnTo>
                  <a:lnTo>
                    <a:pt x="11148" y="19938"/>
                  </a:lnTo>
                  <a:lnTo>
                    <a:pt x="9058" y="21600"/>
                  </a:lnTo>
                  <a:lnTo>
                    <a:pt x="0" y="99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0" name="Freeform 298"/>
            <p:cNvSpPr/>
            <p:nvPr/>
          </p:nvSpPr>
          <p:spPr>
            <a:xfrm>
              <a:off x="5391901" y="2193493"/>
              <a:ext cx="168937" cy="13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30" y="18540"/>
                  </a:lnTo>
                  <a:lnTo>
                    <a:pt x="3843" y="19080"/>
                  </a:lnTo>
                  <a:lnTo>
                    <a:pt x="7421" y="13140"/>
                  </a:lnTo>
                  <a:lnTo>
                    <a:pt x="11661" y="16020"/>
                  </a:lnTo>
                  <a:lnTo>
                    <a:pt x="14709" y="21060"/>
                  </a:lnTo>
                  <a:lnTo>
                    <a:pt x="21600" y="21600"/>
                  </a:lnTo>
                  <a:lnTo>
                    <a:pt x="13517" y="13140"/>
                  </a:lnTo>
                  <a:lnTo>
                    <a:pt x="14709" y="9720"/>
                  </a:lnTo>
                  <a:lnTo>
                    <a:pt x="10866" y="8100"/>
                  </a:lnTo>
                  <a:lnTo>
                    <a:pt x="7421" y="306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1" name="Freeform 299"/>
            <p:cNvSpPr/>
            <p:nvPr/>
          </p:nvSpPr>
          <p:spPr>
            <a:xfrm>
              <a:off x="5391901" y="2193493"/>
              <a:ext cx="175679" cy="14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11" y="18514"/>
                  </a:lnTo>
                  <a:lnTo>
                    <a:pt x="3834" y="19029"/>
                  </a:lnTo>
                  <a:lnTo>
                    <a:pt x="7413" y="13200"/>
                  </a:lnTo>
                  <a:lnTo>
                    <a:pt x="11631" y="15943"/>
                  </a:lnTo>
                  <a:lnTo>
                    <a:pt x="14698" y="21086"/>
                  </a:lnTo>
                  <a:lnTo>
                    <a:pt x="21600" y="21600"/>
                  </a:lnTo>
                  <a:lnTo>
                    <a:pt x="13548" y="13200"/>
                  </a:lnTo>
                  <a:lnTo>
                    <a:pt x="14698" y="9771"/>
                  </a:lnTo>
                  <a:lnTo>
                    <a:pt x="10864" y="8057"/>
                  </a:lnTo>
                  <a:lnTo>
                    <a:pt x="7413" y="308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2" name="Freeform 300"/>
            <p:cNvSpPr/>
            <p:nvPr/>
          </p:nvSpPr>
          <p:spPr>
            <a:xfrm>
              <a:off x="1841367" y="2501909"/>
              <a:ext cx="137902" cy="16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39"/>
                  </a:moveTo>
                  <a:lnTo>
                    <a:pt x="1800" y="1409"/>
                  </a:lnTo>
                  <a:lnTo>
                    <a:pt x="9327" y="0"/>
                  </a:lnTo>
                  <a:lnTo>
                    <a:pt x="11782" y="2191"/>
                  </a:lnTo>
                  <a:lnTo>
                    <a:pt x="12273" y="7200"/>
                  </a:lnTo>
                  <a:lnTo>
                    <a:pt x="17836" y="8139"/>
                  </a:lnTo>
                  <a:lnTo>
                    <a:pt x="18818" y="12365"/>
                  </a:lnTo>
                  <a:lnTo>
                    <a:pt x="21600" y="12678"/>
                  </a:lnTo>
                  <a:lnTo>
                    <a:pt x="21600" y="16748"/>
                  </a:lnTo>
                  <a:lnTo>
                    <a:pt x="18327" y="21600"/>
                  </a:lnTo>
                  <a:lnTo>
                    <a:pt x="10800" y="21287"/>
                  </a:lnTo>
                  <a:lnTo>
                    <a:pt x="12273" y="15965"/>
                  </a:lnTo>
                  <a:lnTo>
                    <a:pt x="0" y="813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3" name="Freeform 301"/>
            <p:cNvSpPr/>
            <p:nvPr/>
          </p:nvSpPr>
          <p:spPr>
            <a:xfrm>
              <a:off x="1841367" y="2501909"/>
              <a:ext cx="143304" cy="1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1878" y="1350"/>
                  </a:lnTo>
                  <a:lnTo>
                    <a:pt x="9391" y="0"/>
                  </a:lnTo>
                  <a:lnTo>
                    <a:pt x="11739" y="2250"/>
                  </a:lnTo>
                  <a:lnTo>
                    <a:pt x="12209" y="7200"/>
                  </a:lnTo>
                  <a:lnTo>
                    <a:pt x="17843" y="8100"/>
                  </a:lnTo>
                  <a:lnTo>
                    <a:pt x="18783" y="12300"/>
                  </a:lnTo>
                  <a:lnTo>
                    <a:pt x="21600" y="12600"/>
                  </a:lnTo>
                  <a:lnTo>
                    <a:pt x="21600" y="16800"/>
                  </a:lnTo>
                  <a:lnTo>
                    <a:pt x="18313" y="21600"/>
                  </a:lnTo>
                  <a:lnTo>
                    <a:pt x="10800" y="21300"/>
                  </a:lnTo>
                  <a:lnTo>
                    <a:pt x="12209" y="15900"/>
                  </a:lnTo>
                  <a:lnTo>
                    <a:pt x="0" y="81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4" name="Freeform 302"/>
            <p:cNvSpPr/>
            <p:nvPr/>
          </p:nvSpPr>
          <p:spPr>
            <a:xfrm>
              <a:off x="1517610" y="2135405"/>
              <a:ext cx="208059" cy="34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45"/>
                  </a:moveTo>
                  <a:lnTo>
                    <a:pt x="322" y="6764"/>
                  </a:lnTo>
                  <a:lnTo>
                    <a:pt x="4084" y="9818"/>
                  </a:lnTo>
                  <a:lnTo>
                    <a:pt x="8812" y="16873"/>
                  </a:lnTo>
                  <a:lnTo>
                    <a:pt x="18913" y="21600"/>
                  </a:lnTo>
                  <a:lnTo>
                    <a:pt x="20310" y="20945"/>
                  </a:lnTo>
                  <a:lnTo>
                    <a:pt x="20955" y="19273"/>
                  </a:lnTo>
                  <a:lnTo>
                    <a:pt x="19773" y="18836"/>
                  </a:lnTo>
                  <a:lnTo>
                    <a:pt x="20740" y="18400"/>
                  </a:lnTo>
                  <a:lnTo>
                    <a:pt x="21600" y="14545"/>
                  </a:lnTo>
                  <a:lnTo>
                    <a:pt x="20096" y="12800"/>
                  </a:lnTo>
                  <a:lnTo>
                    <a:pt x="18913" y="12800"/>
                  </a:lnTo>
                  <a:lnTo>
                    <a:pt x="18913" y="10909"/>
                  </a:lnTo>
                  <a:lnTo>
                    <a:pt x="16549" y="11782"/>
                  </a:lnTo>
                  <a:lnTo>
                    <a:pt x="14400" y="10909"/>
                  </a:lnTo>
                  <a:lnTo>
                    <a:pt x="12896" y="8800"/>
                  </a:lnTo>
                  <a:lnTo>
                    <a:pt x="15367" y="5891"/>
                  </a:lnTo>
                  <a:lnTo>
                    <a:pt x="19773" y="4727"/>
                  </a:lnTo>
                  <a:lnTo>
                    <a:pt x="18913" y="4291"/>
                  </a:lnTo>
                  <a:lnTo>
                    <a:pt x="19128" y="2982"/>
                  </a:lnTo>
                  <a:lnTo>
                    <a:pt x="14400" y="2545"/>
                  </a:lnTo>
                  <a:lnTo>
                    <a:pt x="10424" y="0"/>
                  </a:lnTo>
                  <a:lnTo>
                    <a:pt x="9779" y="1745"/>
                  </a:lnTo>
                  <a:lnTo>
                    <a:pt x="5588" y="3636"/>
                  </a:lnTo>
                  <a:lnTo>
                    <a:pt x="3439" y="5455"/>
                  </a:lnTo>
                  <a:lnTo>
                    <a:pt x="1290" y="5091"/>
                  </a:lnTo>
                  <a:lnTo>
                    <a:pt x="1290" y="3855"/>
                  </a:lnTo>
                  <a:lnTo>
                    <a:pt x="0" y="49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5" name="Freeform 303"/>
            <p:cNvSpPr/>
            <p:nvPr/>
          </p:nvSpPr>
          <p:spPr>
            <a:xfrm>
              <a:off x="1517610" y="2135405"/>
              <a:ext cx="214801" cy="35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19"/>
                  </a:moveTo>
                  <a:lnTo>
                    <a:pt x="313" y="6772"/>
                  </a:lnTo>
                  <a:lnTo>
                    <a:pt x="4070" y="9838"/>
                  </a:lnTo>
                  <a:lnTo>
                    <a:pt x="8765" y="16895"/>
                  </a:lnTo>
                  <a:lnTo>
                    <a:pt x="18887" y="21600"/>
                  </a:lnTo>
                  <a:lnTo>
                    <a:pt x="20348" y="20958"/>
                  </a:lnTo>
                  <a:lnTo>
                    <a:pt x="20974" y="19248"/>
                  </a:lnTo>
                  <a:lnTo>
                    <a:pt x="19722" y="18820"/>
                  </a:lnTo>
                  <a:lnTo>
                    <a:pt x="20765" y="18392"/>
                  </a:lnTo>
                  <a:lnTo>
                    <a:pt x="21600" y="14543"/>
                  </a:lnTo>
                  <a:lnTo>
                    <a:pt x="20139" y="12832"/>
                  </a:lnTo>
                  <a:lnTo>
                    <a:pt x="18887" y="12832"/>
                  </a:lnTo>
                  <a:lnTo>
                    <a:pt x="18887" y="10907"/>
                  </a:lnTo>
                  <a:lnTo>
                    <a:pt x="16591" y="11762"/>
                  </a:lnTo>
                  <a:lnTo>
                    <a:pt x="14400" y="10907"/>
                  </a:lnTo>
                  <a:lnTo>
                    <a:pt x="12939" y="8768"/>
                  </a:lnTo>
                  <a:lnTo>
                    <a:pt x="15339" y="5917"/>
                  </a:lnTo>
                  <a:lnTo>
                    <a:pt x="19722" y="4705"/>
                  </a:lnTo>
                  <a:lnTo>
                    <a:pt x="18887" y="4277"/>
                  </a:lnTo>
                  <a:lnTo>
                    <a:pt x="19096" y="2994"/>
                  </a:lnTo>
                  <a:lnTo>
                    <a:pt x="14400" y="2566"/>
                  </a:lnTo>
                  <a:lnTo>
                    <a:pt x="10435" y="0"/>
                  </a:lnTo>
                  <a:lnTo>
                    <a:pt x="9809" y="1711"/>
                  </a:lnTo>
                  <a:lnTo>
                    <a:pt x="5635" y="3636"/>
                  </a:lnTo>
                  <a:lnTo>
                    <a:pt x="3443" y="5489"/>
                  </a:lnTo>
                  <a:lnTo>
                    <a:pt x="1252" y="5061"/>
                  </a:lnTo>
                  <a:lnTo>
                    <a:pt x="1252" y="3850"/>
                  </a:lnTo>
                  <a:lnTo>
                    <a:pt x="0" y="491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6" name="Freeform 304"/>
            <p:cNvSpPr/>
            <p:nvPr/>
          </p:nvSpPr>
          <p:spPr>
            <a:xfrm>
              <a:off x="4976413" y="1922418"/>
              <a:ext cx="35383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2" y="1152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7" name="Freeform 305"/>
            <p:cNvSpPr/>
            <p:nvPr/>
          </p:nvSpPr>
          <p:spPr>
            <a:xfrm>
              <a:off x="4976413" y="1929333"/>
              <a:ext cx="40799" cy="6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80" y="11435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8" name="Freeform 306"/>
            <p:cNvSpPr/>
            <p:nvPr/>
          </p:nvSpPr>
          <p:spPr>
            <a:xfrm>
              <a:off x="5024977" y="1797945"/>
              <a:ext cx="67740" cy="11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25"/>
                  </a:moveTo>
                  <a:lnTo>
                    <a:pt x="3038" y="0"/>
                  </a:lnTo>
                  <a:lnTo>
                    <a:pt x="11137" y="0"/>
                  </a:lnTo>
                  <a:lnTo>
                    <a:pt x="12825" y="5625"/>
                  </a:lnTo>
                  <a:lnTo>
                    <a:pt x="7425" y="12150"/>
                  </a:lnTo>
                  <a:lnTo>
                    <a:pt x="8775" y="14625"/>
                  </a:lnTo>
                  <a:lnTo>
                    <a:pt x="20250" y="16425"/>
                  </a:lnTo>
                  <a:lnTo>
                    <a:pt x="21600" y="21600"/>
                  </a:lnTo>
                  <a:lnTo>
                    <a:pt x="14175" y="16425"/>
                  </a:lnTo>
                  <a:lnTo>
                    <a:pt x="14175" y="19800"/>
                  </a:lnTo>
                  <a:lnTo>
                    <a:pt x="3038" y="16425"/>
                  </a:lnTo>
                  <a:lnTo>
                    <a:pt x="0" y="832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79" name="Freeform 307"/>
            <p:cNvSpPr/>
            <p:nvPr/>
          </p:nvSpPr>
          <p:spPr>
            <a:xfrm>
              <a:off x="5024977" y="1797945"/>
              <a:ext cx="73150" cy="11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59"/>
                  </a:moveTo>
                  <a:lnTo>
                    <a:pt x="3086" y="0"/>
                  </a:lnTo>
                  <a:lnTo>
                    <a:pt x="11109" y="0"/>
                  </a:lnTo>
                  <a:lnTo>
                    <a:pt x="12960" y="5718"/>
                  </a:lnTo>
                  <a:lnTo>
                    <a:pt x="7406" y="12071"/>
                  </a:lnTo>
                  <a:lnTo>
                    <a:pt x="8640" y="14612"/>
                  </a:lnTo>
                  <a:lnTo>
                    <a:pt x="20366" y="16518"/>
                  </a:lnTo>
                  <a:lnTo>
                    <a:pt x="21600" y="21600"/>
                  </a:lnTo>
                  <a:lnTo>
                    <a:pt x="14194" y="16518"/>
                  </a:lnTo>
                  <a:lnTo>
                    <a:pt x="14194" y="19694"/>
                  </a:lnTo>
                  <a:lnTo>
                    <a:pt x="3086" y="16518"/>
                  </a:lnTo>
                  <a:lnTo>
                    <a:pt x="0" y="825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0" name="Freeform 308"/>
            <p:cNvSpPr/>
            <p:nvPr/>
          </p:nvSpPr>
          <p:spPr>
            <a:xfrm>
              <a:off x="5030372" y="1853266"/>
              <a:ext cx="16507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150" y="0"/>
                  </a:lnTo>
                  <a:lnTo>
                    <a:pt x="21600" y="8400"/>
                  </a:lnTo>
                  <a:lnTo>
                    <a:pt x="18900" y="2160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1" name="Freeform 309"/>
            <p:cNvSpPr/>
            <p:nvPr/>
          </p:nvSpPr>
          <p:spPr>
            <a:xfrm>
              <a:off x="5030372" y="1860181"/>
              <a:ext cx="19273" cy="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60" y="0"/>
                  </a:lnTo>
                  <a:lnTo>
                    <a:pt x="21600" y="8100"/>
                  </a:lnTo>
                  <a:lnTo>
                    <a:pt x="19440" y="2160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2" name="Freeform 310"/>
            <p:cNvSpPr/>
            <p:nvPr/>
          </p:nvSpPr>
          <p:spPr>
            <a:xfrm>
              <a:off x="5061399" y="1890608"/>
              <a:ext cx="15237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9257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3" name="Freeform 311"/>
            <p:cNvSpPr/>
            <p:nvPr/>
          </p:nvSpPr>
          <p:spPr>
            <a:xfrm>
              <a:off x="5061399" y="1896140"/>
              <a:ext cx="16615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960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4" name="Freeform 312"/>
            <p:cNvSpPr/>
            <p:nvPr/>
          </p:nvSpPr>
          <p:spPr>
            <a:xfrm>
              <a:off x="5061399" y="1965292"/>
              <a:ext cx="70476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29"/>
                  </a:moveTo>
                  <a:lnTo>
                    <a:pt x="4070" y="6514"/>
                  </a:lnTo>
                  <a:lnTo>
                    <a:pt x="10330" y="7543"/>
                  </a:lnTo>
                  <a:lnTo>
                    <a:pt x="17217" y="0"/>
                  </a:lnTo>
                  <a:lnTo>
                    <a:pt x="21600" y="4800"/>
                  </a:lnTo>
                  <a:lnTo>
                    <a:pt x="19722" y="17829"/>
                  </a:lnTo>
                  <a:lnTo>
                    <a:pt x="18157" y="12343"/>
                  </a:lnTo>
                  <a:lnTo>
                    <a:pt x="16278" y="21600"/>
                  </a:lnTo>
                  <a:lnTo>
                    <a:pt x="10957" y="19200"/>
                  </a:lnTo>
                  <a:lnTo>
                    <a:pt x="7513" y="10286"/>
                  </a:lnTo>
                  <a:lnTo>
                    <a:pt x="0" y="154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5" name="Freeform 313"/>
            <p:cNvSpPr/>
            <p:nvPr/>
          </p:nvSpPr>
          <p:spPr>
            <a:xfrm>
              <a:off x="5061399" y="1965292"/>
              <a:ext cx="77213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39"/>
                  </a:moveTo>
                  <a:lnTo>
                    <a:pt x="4032" y="6574"/>
                  </a:lnTo>
                  <a:lnTo>
                    <a:pt x="10368" y="7513"/>
                  </a:lnTo>
                  <a:lnTo>
                    <a:pt x="17280" y="0"/>
                  </a:lnTo>
                  <a:lnTo>
                    <a:pt x="21600" y="4696"/>
                  </a:lnTo>
                  <a:lnTo>
                    <a:pt x="19872" y="17843"/>
                  </a:lnTo>
                  <a:lnTo>
                    <a:pt x="18144" y="12209"/>
                  </a:lnTo>
                  <a:lnTo>
                    <a:pt x="16416" y="21600"/>
                  </a:lnTo>
                  <a:lnTo>
                    <a:pt x="10944" y="19096"/>
                  </a:lnTo>
                  <a:lnTo>
                    <a:pt x="7488" y="10330"/>
                  </a:lnTo>
                  <a:lnTo>
                    <a:pt x="0" y="1533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6" name="Freeform 314"/>
            <p:cNvSpPr/>
            <p:nvPr/>
          </p:nvSpPr>
          <p:spPr>
            <a:xfrm>
              <a:off x="5066795" y="1908587"/>
              <a:ext cx="17776" cy="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0"/>
                  </a:moveTo>
                  <a:lnTo>
                    <a:pt x="6750" y="10800"/>
                  </a:lnTo>
                  <a:lnTo>
                    <a:pt x="21600" y="0"/>
                  </a:lnTo>
                  <a:lnTo>
                    <a:pt x="13500" y="21600"/>
                  </a:lnTo>
                  <a:lnTo>
                    <a:pt x="0" y="1530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7" name="Freeform 315"/>
            <p:cNvSpPr/>
            <p:nvPr/>
          </p:nvSpPr>
          <p:spPr>
            <a:xfrm>
              <a:off x="5066795" y="1915503"/>
              <a:ext cx="19171" cy="6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7200" y="10800"/>
                  </a:lnTo>
                  <a:lnTo>
                    <a:pt x="21600" y="0"/>
                  </a:lnTo>
                  <a:lnTo>
                    <a:pt x="14400" y="21600"/>
                  </a:lnTo>
                  <a:lnTo>
                    <a:pt x="0" y="1512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8" name="Freeform 316"/>
            <p:cNvSpPr/>
            <p:nvPr/>
          </p:nvSpPr>
          <p:spPr>
            <a:xfrm>
              <a:off x="3178213" y="1013764"/>
              <a:ext cx="168937" cy="14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70"/>
                  </a:moveTo>
                  <a:lnTo>
                    <a:pt x="1590" y="14817"/>
                  </a:lnTo>
                  <a:lnTo>
                    <a:pt x="12721" y="20529"/>
                  </a:lnTo>
                  <a:lnTo>
                    <a:pt x="18155" y="21600"/>
                  </a:lnTo>
                  <a:lnTo>
                    <a:pt x="21600" y="15888"/>
                  </a:lnTo>
                  <a:lnTo>
                    <a:pt x="19745" y="9283"/>
                  </a:lnTo>
                  <a:lnTo>
                    <a:pt x="21202" y="7676"/>
                  </a:lnTo>
                  <a:lnTo>
                    <a:pt x="20407" y="2499"/>
                  </a:lnTo>
                  <a:lnTo>
                    <a:pt x="11661" y="1071"/>
                  </a:lnTo>
                  <a:lnTo>
                    <a:pt x="6891" y="0"/>
                  </a:lnTo>
                  <a:lnTo>
                    <a:pt x="0" y="35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89" name="Freeform 317"/>
            <p:cNvSpPr/>
            <p:nvPr/>
          </p:nvSpPr>
          <p:spPr>
            <a:xfrm>
              <a:off x="3178213" y="1013764"/>
              <a:ext cx="174338" cy="14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72"/>
                  </a:moveTo>
                  <a:lnTo>
                    <a:pt x="1534" y="14797"/>
                  </a:lnTo>
                  <a:lnTo>
                    <a:pt x="12781" y="20580"/>
                  </a:lnTo>
                  <a:lnTo>
                    <a:pt x="18149" y="21600"/>
                  </a:lnTo>
                  <a:lnTo>
                    <a:pt x="21600" y="15817"/>
                  </a:lnTo>
                  <a:lnTo>
                    <a:pt x="19683" y="9354"/>
                  </a:lnTo>
                  <a:lnTo>
                    <a:pt x="21217" y="7654"/>
                  </a:lnTo>
                  <a:lnTo>
                    <a:pt x="20450" y="2551"/>
                  </a:lnTo>
                  <a:lnTo>
                    <a:pt x="11631" y="1020"/>
                  </a:lnTo>
                  <a:lnTo>
                    <a:pt x="6902" y="0"/>
                  </a:lnTo>
                  <a:lnTo>
                    <a:pt x="0" y="357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0" name="Freeform 318"/>
            <p:cNvSpPr/>
            <p:nvPr/>
          </p:nvSpPr>
          <p:spPr>
            <a:xfrm>
              <a:off x="2769470" y="1323564"/>
              <a:ext cx="52881" cy="10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903"/>
                  </a:moveTo>
                  <a:lnTo>
                    <a:pt x="4849" y="0"/>
                  </a:lnTo>
                  <a:lnTo>
                    <a:pt x="21600" y="497"/>
                  </a:lnTo>
                  <a:lnTo>
                    <a:pt x="12784" y="10428"/>
                  </a:lnTo>
                  <a:lnTo>
                    <a:pt x="12784" y="20855"/>
                  </a:lnTo>
                  <a:lnTo>
                    <a:pt x="3527" y="21600"/>
                  </a:lnTo>
                  <a:lnTo>
                    <a:pt x="4849" y="14648"/>
                  </a:lnTo>
                  <a:lnTo>
                    <a:pt x="0" y="1390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1" name="Freeform 319"/>
            <p:cNvSpPr/>
            <p:nvPr/>
          </p:nvSpPr>
          <p:spPr>
            <a:xfrm>
              <a:off x="2769470" y="1322181"/>
              <a:ext cx="56972" cy="10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935"/>
                  </a:moveTo>
                  <a:lnTo>
                    <a:pt x="4713" y="0"/>
                  </a:lnTo>
                  <a:lnTo>
                    <a:pt x="21600" y="465"/>
                  </a:lnTo>
                  <a:lnTo>
                    <a:pt x="12960" y="10452"/>
                  </a:lnTo>
                  <a:lnTo>
                    <a:pt x="12960" y="20903"/>
                  </a:lnTo>
                  <a:lnTo>
                    <a:pt x="3535" y="21600"/>
                  </a:lnTo>
                  <a:lnTo>
                    <a:pt x="4713" y="14632"/>
                  </a:lnTo>
                  <a:lnTo>
                    <a:pt x="0" y="1393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2" name="Freeform 320"/>
            <p:cNvSpPr/>
            <p:nvPr/>
          </p:nvSpPr>
          <p:spPr>
            <a:xfrm>
              <a:off x="2641316" y="1872628"/>
              <a:ext cx="44870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43"/>
                  </a:moveTo>
                  <a:lnTo>
                    <a:pt x="6240" y="14400"/>
                  </a:lnTo>
                  <a:lnTo>
                    <a:pt x="13920" y="9257"/>
                  </a:lnTo>
                  <a:lnTo>
                    <a:pt x="9120" y="14400"/>
                  </a:lnTo>
                  <a:lnTo>
                    <a:pt x="11520" y="21600"/>
                  </a:lnTo>
                  <a:lnTo>
                    <a:pt x="21600" y="14400"/>
                  </a:lnTo>
                  <a:lnTo>
                    <a:pt x="21600" y="0"/>
                  </a:lnTo>
                  <a:lnTo>
                    <a:pt x="0" y="51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3" name="Freeform 321"/>
            <p:cNvSpPr/>
            <p:nvPr/>
          </p:nvSpPr>
          <p:spPr>
            <a:xfrm>
              <a:off x="2641316" y="1879544"/>
              <a:ext cx="52923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00"/>
                  </a:moveTo>
                  <a:lnTo>
                    <a:pt x="6353" y="14400"/>
                  </a:lnTo>
                  <a:lnTo>
                    <a:pt x="13976" y="9600"/>
                  </a:lnTo>
                  <a:lnTo>
                    <a:pt x="8894" y="14400"/>
                  </a:lnTo>
                  <a:lnTo>
                    <a:pt x="11435" y="21600"/>
                  </a:lnTo>
                  <a:lnTo>
                    <a:pt x="21600" y="14400"/>
                  </a:lnTo>
                  <a:lnTo>
                    <a:pt x="21600" y="0"/>
                  </a:lnTo>
                  <a:lnTo>
                    <a:pt x="0" y="4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4" name="Freeform 322"/>
            <p:cNvSpPr/>
            <p:nvPr/>
          </p:nvSpPr>
          <p:spPr>
            <a:xfrm>
              <a:off x="3816284" y="1615384"/>
              <a:ext cx="16506" cy="6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655"/>
                  </a:moveTo>
                  <a:lnTo>
                    <a:pt x="10800" y="21600"/>
                  </a:lnTo>
                  <a:lnTo>
                    <a:pt x="21600" y="18655"/>
                  </a:lnTo>
                  <a:lnTo>
                    <a:pt x="17550" y="0"/>
                  </a:lnTo>
                  <a:lnTo>
                    <a:pt x="0" y="1865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5" name="Freeform 323"/>
            <p:cNvSpPr/>
            <p:nvPr/>
          </p:nvSpPr>
          <p:spPr>
            <a:xfrm>
              <a:off x="3816284" y="1623682"/>
              <a:ext cx="16506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10800" y="21600"/>
                  </a:lnTo>
                  <a:lnTo>
                    <a:pt x="21600" y="18514"/>
                  </a:lnTo>
                  <a:lnTo>
                    <a:pt x="16200" y="0"/>
                  </a:lnTo>
                  <a:lnTo>
                    <a:pt x="0" y="185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6" name="Freeform 324"/>
            <p:cNvSpPr/>
            <p:nvPr/>
          </p:nvSpPr>
          <p:spPr>
            <a:xfrm>
              <a:off x="3288830" y="1174196"/>
              <a:ext cx="154107" cy="10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55"/>
                  </a:moveTo>
                  <a:lnTo>
                    <a:pt x="5760" y="20127"/>
                  </a:lnTo>
                  <a:lnTo>
                    <a:pt x="19584" y="21600"/>
                  </a:lnTo>
                  <a:lnTo>
                    <a:pt x="21600" y="13745"/>
                  </a:lnTo>
                  <a:lnTo>
                    <a:pt x="18288" y="13255"/>
                  </a:lnTo>
                  <a:lnTo>
                    <a:pt x="18288" y="6873"/>
                  </a:lnTo>
                  <a:lnTo>
                    <a:pt x="14976" y="0"/>
                  </a:lnTo>
                  <a:lnTo>
                    <a:pt x="5760" y="1473"/>
                  </a:lnTo>
                  <a:lnTo>
                    <a:pt x="0" y="1055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7" name="Freeform 325"/>
            <p:cNvSpPr/>
            <p:nvPr/>
          </p:nvSpPr>
          <p:spPr>
            <a:xfrm>
              <a:off x="3288830" y="1172813"/>
              <a:ext cx="160849" cy="11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70"/>
                  </a:moveTo>
                  <a:lnTo>
                    <a:pt x="5815" y="20221"/>
                  </a:lnTo>
                  <a:lnTo>
                    <a:pt x="19523" y="21600"/>
                  </a:lnTo>
                  <a:lnTo>
                    <a:pt x="21600" y="13787"/>
                  </a:lnTo>
                  <a:lnTo>
                    <a:pt x="18277" y="13328"/>
                  </a:lnTo>
                  <a:lnTo>
                    <a:pt x="18277" y="6894"/>
                  </a:lnTo>
                  <a:lnTo>
                    <a:pt x="14954" y="0"/>
                  </a:lnTo>
                  <a:lnTo>
                    <a:pt x="5815" y="1379"/>
                  </a:lnTo>
                  <a:lnTo>
                    <a:pt x="0" y="105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8" name="Freeform 326"/>
            <p:cNvSpPr/>
            <p:nvPr/>
          </p:nvSpPr>
          <p:spPr>
            <a:xfrm>
              <a:off x="3439917" y="2131256"/>
              <a:ext cx="23227" cy="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836" y="4500"/>
                  </a:lnTo>
                  <a:lnTo>
                    <a:pt x="18655" y="0"/>
                  </a:lnTo>
                  <a:lnTo>
                    <a:pt x="21600" y="171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599" name="Freeform 327"/>
            <p:cNvSpPr/>
            <p:nvPr/>
          </p:nvSpPr>
          <p:spPr>
            <a:xfrm>
              <a:off x="3439917" y="2138171"/>
              <a:ext cx="28655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257" y="4320"/>
                  </a:lnTo>
                  <a:lnTo>
                    <a:pt x="18514" y="0"/>
                  </a:lnTo>
                  <a:lnTo>
                    <a:pt x="21600" y="1728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0" name="Freeform 328"/>
            <p:cNvSpPr/>
            <p:nvPr/>
          </p:nvSpPr>
          <p:spPr>
            <a:xfrm>
              <a:off x="3537044" y="1515806"/>
              <a:ext cx="359148" cy="33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372" y="3699"/>
                  </a:lnTo>
                  <a:lnTo>
                    <a:pt x="1614" y="3921"/>
                  </a:lnTo>
                  <a:lnTo>
                    <a:pt x="2917" y="2811"/>
                  </a:lnTo>
                  <a:lnTo>
                    <a:pt x="3476" y="2145"/>
                  </a:lnTo>
                  <a:lnTo>
                    <a:pt x="2359" y="666"/>
                  </a:lnTo>
                  <a:lnTo>
                    <a:pt x="4779" y="0"/>
                  </a:lnTo>
                  <a:lnTo>
                    <a:pt x="9124" y="2367"/>
                  </a:lnTo>
                  <a:lnTo>
                    <a:pt x="9124" y="3255"/>
                  </a:lnTo>
                  <a:lnTo>
                    <a:pt x="10428" y="3921"/>
                  </a:lnTo>
                  <a:lnTo>
                    <a:pt x="11359" y="4808"/>
                  </a:lnTo>
                  <a:lnTo>
                    <a:pt x="12476" y="3921"/>
                  </a:lnTo>
                  <a:lnTo>
                    <a:pt x="14090" y="5030"/>
                  </a:lnTo>
                  <a:lnTo>
                    <a:pt x="16448" y="9764"/>
                  </a:lnTo>
                  <a:lnTo>
                    <a:pt x="16821" y="10060"/>
                  </a:lnTo>
                  <a:lnTo>
                    <a:pt x="17938" y="12279"/>
                  </a:lnTo>
                  <a:lnTo>
                    <a:pt x="21228" y="12427"/>
                  </a:lnTo>
                  <a:lnTo>
                    <a:pt x="21600" y="13241"/>
                  </a:lnTo>
                  <a:lnTo>
                    <a:pt x="21041" y="15978"/>
                  </a:lnTo>
                  <a:lnTo>
                    <a:pt x="17938" y="17236"/>
                  </a:lnTo>
                  <a:lnTo>
                    <a:pt x="14462" y="18123"/>
                  </a:lnTo>
                  <a:lnTo>
                    <a:pt x="11917" y="21600"/>
                  </a:lnTo>
                  <a:lnTo>
                    <a:pt x="11917" y="20047"/>
                  </a:lnTo>
                  <a:lnTo>
                    <a:pt x="10241" y="19455"/>
                  </a:lnTo>
                  <a:lnTo>
                    <a:pt x="8255" y="20268"/>
                  </a:lnTo>
                  <a:lnTo>
                    <a:pt x="6393" y="16570"/>
                  </a:lnTo>
                  <a:lnTo>
                    <a:pt x="4966" y="15090"/>
                  </a:lnTo>
                  <a:lnTo>
                    <a:pt x="4034" y="10948"/>
                  </a:lnTo>
                  <a:lnTo>
                    <a:pt x="0" y="5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1" name="Freeform 329"/>
            <p:cNvSpPr/>
            <p:nvPr/>
          </p:nvSpPr>
          <p:spPr>
            <a:xfrm>
              <a:off x="3537044" y="1514422"/>
              <a:ext cx="367237" cy="3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36"/>
                  </a:moveTo>
                  <a:lnTo>
                    <a:pt x="366" y="3697"/>
                  </a:lnTo>
                  <a:lnTo>
                    <a:pt x="1586" y="3914"/>
                  </a:lnTo>
                  <a:lnTo>
                    <a:pt x="2929" y="2827"/>
                  </a:lnTo>
                  <a:lnTo>
                    <a:pt x="3478" y="2174"/>
                  </a:lnTo>
                  <a:lnTo>
                    <a:pt x="2380" y="652"/>
                  </a:lnTo>
                  <a:lnTo>
                    <a:pt x="4759" y="0"/>
                  </a:lnTo>
                  <a:lnTo>
                    <a:pt x="9153" y="2392"/>
                  </a:lnTo>
                  <a:lnTo>
                    <a:pt x="9153" y="3262"/>
                  </a:lnTo>
                  <a:lnTo>
                    <a:pt x="10434" y="3914"/>
                  </a:lnTo>
                  <a:lnTo>
                    <a:pt x="11349" y="4784"/>
                  </a:lnTo>
                  <a:lnTo>
                    <a:pt x="12447" y="3914"/>
                  </a:lnTo>
                  <a:lnTo>
                    <a:pt x="14095" y="5001"/>
                  </a:lnTo>
                  <a:lnTo>
                    <a:pt x="16475" y="9785"/>
                  </a:lnTo>
                  <a:lnTo>
                    <a:pt x="16841" y="10075"/>
                  </a:lnTo>
                  <a:lnTo>
                    <a:pt x="17939" y="12250"/>
                  </a:lnTo>
                  <a:lnTo>
                    <a:pt x="21234" y="12395"/>
                  </a:lnTo>
                  <a:lnTo>
                    <a:pt x="21600" y="13264"/>
                  </a:lnTo>
                  <a:lnTo>
                    <a:pt x="21051" y="15946"/>
                  </a:lnTo>
                  <a:lnTo>
                    <a:pt x="17939" y="17251"/>
                  </a:lnTo>
                  <a:lnTo>
                    <a:pt x="14461" y="18121"/>
                  </a:lnTo>
                  <a:lnTo>
                    <a:pt x="11898" y="21600"/>
                  </a:lnTo>
                  <a:lnTo>
                    <a:pt x="11898" y="20078"/>
                  </a:lnTo>
                  <a:lnTo>
                    <a:pt x="10251" y="19426"/>
                  </a:lnTo>
                  <a:lnTo>
                    <a:pt x="8237" y="20295"/>
                  </a:lnTo>
                  <a:lnTo>
                    <a:pt x="6407" y="16599"/>
                  </a:lnTo>
                  <a:lnTo>
                    <a:pt x="4942" y="15077"/>
                  </a:lnTo>
                  <a:lnTo>
                    <a:pt x="4027" y="10945"/>
                  </a:lnTo>
                  <a:lnTo>
                    <a:pt x="0" y="54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2" name="Freeform 330"/>
            <p:cNvSpPr/>
            <p:nvPr/>
          </p:nvSpPr>
          <p:spPr>
            <a:xfrm>
              <a:off x="2629175" y="1832520"/>
              <a:ext cx="101499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1"/>
                  </a:moveTo>
                  <a:lnTo>
                    <a:pt x="3055" y="14713"/>
                  </a:lnTo>
                  <a:lnTo>
                    <a:pt x="12873" y="15652"/>
                  </a:lnTo>
                  <a:lnTo>
                    <a:pt x="2400" y="18157"/>
                  </a:lnTo>
                  <a:lnTo>
                    <a:pt x="2400" y="21600"/>
                  </a:lnTo>
                  <a:lnTo>
                    <a:pt x="12873" y="19722"/>
                  </a:lnTo>
                  <a:lnTo>
                    <a:pt x="21600" y="21600"/>
                  </a:lnTo>
                  <a:lnTo>
                    <a:pt x="18545" y="9391"/>
                  </a:lnTo>
                  <a:lnTo>
                    <a:pt x="11127" y="0"/>
                  </a:lnTo>
                  <a:lnTo>
                    <a:pt x="3055" y="2504"/>
                  </a:lnTo>
                  <a:lnTo>
                    <a:pt x="0" y="93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3" name="Freeform 331"/>
            <p:cNvSpPr/>
            <p:nvPr/>
          </p:nvSpPr>
          <p:spPr>
            <a:xfrm>
              <a:off x="2629175" y="1831137"/>
              <a:ext cx="108238" cy="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04"/>
                  </a:moveTo>
                  <a:lnTo>
                    <a:pt x="3086" y="14688"/>
                  </a:lnTo>
                  <a:lnTo>
                    <a:pt x="12960" y="15552"/>
                  </a:lnTo>
                  <a:lnTo>
                    <a:pt x="2469" y="18144"/>
                  </a:lnTo>
                  <a:lnTo>
                    <a:pt x="2469" y="21600"/>
                  </a:lnTo>
                  <a:lnTo>
                    <a:pt x="12960" y="19872"/>
                  </a:lnTo>
                  <a:lnTo>
                    <a:pt x="21600" y="21600"/>
                  </a:lnTo>
                  <a:lnTo>
                    <a:pt x="18514" y="9504"/>
                  </a:lnTo>
                  <a:lnTo>
                    <a:pt x="11109" y="0"/>
                  </a:lnTo>
                  <a:lnTo>
                    <a:pt x="3086" y="2592"/>
                  </a:lnTo>
                  <a:lnTo>
                    <a:pt x="0" y="95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4" name="Freeform 332"/>
            <p:cNvSpPr/>
            <p:nvPr/>
          </p:nvSpPr>
          <p:spPr>
            <a:xfrm>
              <a:off x="2703370" y="1947312"/>
              <a:ext cx="43482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57"/>
                  </a:moveTo>
                  <a:lnTo>
                    <a:pt x="1543" y="16457"/>
                  </a:lnTo>
                  <a:lnTo>
                    <a:pt x="13371" y="21600"/>
                  </a:lnTo>
                  <a:lnTo>
                    <a:pt x="21600" y="10800"/>
                  </a:lnTo>
                  <a:lnTo>
                    <a:pt x="14914" y="0"/>
                  </a:lnTo>
                  <a:lnTo>
                    <a:pt x="0" y="565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5" name="Freeform 333"/>
            <p:cNvSpPr/>
            <p:nvPr/>
          </p:nvSpPr>
          <p:spPr>
            <a:xfrm>
              <a:off x="2703370" y="1955611"/>
              <a:ext cx="48894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350" y="16200"/>
                  </a:lnTo>
                  <a:lnTo>
                    <a:pt x="13500" y="21600"/>
                  </a:lnTo>
                  <a:lnTo>
                    <a:pt x="21600" y="10800"/>
                  </a:lnTo>
                  <a:lnTo>
                    <a:pt x="14850" y="0"/>
                  </a:lnTo>
                  <a:lnTo>
                    <a:pt x="0" y="5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6" name="Freeform 334"/>
            <p:cNvSpPr/>
            <p:nvPr/>
          </p:nvSpPr>
          <p:spPr>
            <a:xfrm>
              <a:off x="3651708" y="1914119"/>
              <a:ext cx="168930" cy="26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38"/>
                  </a:moveTo>
                  <a:lnTo>
                    <a:pt x="0" y="14239"/>
                  </a:lnTo>
                  <a:lnTo>
                    <a:pt x="1600" y="12689"/>
                  </a:lnTo>
                  <a:lnTo>
                    <a:pt x="8533" y="11042"/>
                  </a:lnTo>
                  <a:lnTo>
                    <a:pt x="14667" y="6199"/>
                  </a:lnTo>
                  <a:lnTo>
                    <a:pt x="6133" y="4262"/>
                  </a:lnTo>
                  <a:lnTo>
                    <a:pt x="3333" y="1453"/>
                  </a:lnTo>
                  <a:lnTo>
                    <a:pt x="4267" y="581"/>
                  </a:lnTo>
                  <a:lnTo>
                    <a:pt x="8133" y="2518"/>
                  </a:lnTo>
                  <a:lnTo>
                    <a:pt x="20800" y="0"/>
                  </a:lnTo>
                  <a:lnTo>
                    <a:pt x="21600" y="2518"/>
                  </a:lnTo>
                  <a:lnTo>
                    <a:pt x="13867" y="12592"/>
                  </a:lnTo>
                  <a:lnTo>
                    <a:pt x="800" y="21600"/>
                  </a:lnTo>
                  <a:lnTo>
                    <a:pt x="0" y="204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7" name="Freeform 335"/>
            <p:cNvSpPr/>
            <p:nvPr/>
          </p:nvSpPr>
          <p:spPr>
            <a:xfrm>
              <a:off x="3651708" y="1914119"/>
              <a:ext cx="172990" cy="26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68"/>
                  </a:moveTo>
                  <a:lnTo>
                    <a:pt x="0" y="14243"/>
                  </a:lnTo>
                  <a:lnTo>
                    <a:pt x="1543" y="12734"/>
                  </a:lnTo>
                  <a:lnTo>
                    <a:pt x="8486" y="11036"/>
                  </a:lnTo>
                  <a:lnTo>
                    <a:pt x="14657" y="6225"/>
                  </a:lnTo>
                  <a:lnTo>
                    <a:pt x="6171" y="4245"/>
                  </a:lnTo>
                  <a:lnTo>
                    <a:pt x="3343" y="1415"/>
                  </a:lnTo>
                  <a:lnTo>
                    <a:pt x="4243" y="566"/>
                  </a:lnTo>
                  <a:lnTo>
                    <a:pt x="8100" y="2547"/>
                  </a:lnTo>
                  <a:lnTo>
                    <a:pt x="20829" y="0"/>
                  </a:lnTo>
                  <a:lnTo>
                    <a:pt x="21600" y="2547"/>
                  </a:lnTo>
                  <a:lnTo>
                    <a:pt x="13886" y="12545"/>
                  </a:lnTo>
                  <a:lnTo>
                    <a:pt x="771" y="21600"/>
                  </a:lnTo>
                  <a:lnTo>
                    <a:pt x="0" y="2046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8" name="Freeform 336"/>
            <p:cNvSpPr/>
            <p:nvPr/>
          </p:nvSpPr>
          <p:spPr>
            <a:xfrm>
              <a:off x="3372467" y="2429991"/>
              <a:ext cx="127130" cy="13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3"/>
                  </a:moveTo>
                  <a:lnTo>
                    <a:pt x="5052" y="6773"/>
                  </a:lnTo>
                  <a:lnTo>
                    <a:pt x="9929" y="3112"/>
                  </a:lnTo>
                  <a:lnTo>
                    <a:pt x="9929" y="1647"/>
                  </a:lnTo>
                  <a:lnTo>
                    <a:pt x="13935" y="0"/>
                  </a:lnTo>
                  <a:lnTo>
                    <a:pt x="20903" y="3112"/>
                  </a:lnTo>
                  <a:lnTo>
                    <a:pt x="21600" y="5675"/>
                  </a:lnTo>
                  <a:lnTo>
                    <a:pt x="21600" y="13546"/>
                  </a:lnTo>
                  <a:lnTo>
                    <a:pt x="17942" y="21600"/>
                  </a:lnTo>
                  <a:lnTo>
                    <a:pt x="11497" y="20502"/>
                  </a:lnTo>
                  <a:lnTo>
                    <a:pt x="8013" y="18305"/>
                  </a:lnTo>
                  <a:lnTo>
                    <a:pt x="0" y="67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09" name="Freeform 337"/>
            <p:cNvSpPr/>
            <p:nvPr/>
          </p:nvSpPr>
          <p:spPr>
            <a:xfrm>
              <a:off x="3372467" y="2429991"/>
              <a:ext cx="133870" cy="14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94"/>
                  </a:moveTo>
                  <a:lnTo>
                    <a:pt x="4985" y="6794"/>
                  </a:lnTo>
                  <a:lnTo>
                    <a:pt x="9969" y="3135"/>
                  </a:lnTo>
                  <a:lnTo>
                    <a:pt x="9969" y="1568"/>
                  </a:lnTo>
                  <a:lnTo>
                    <a:pt x="13957" y="0"/>
                  </a:lnTo>
                  <a:lnTo>
                    <a:pt x="20935" y="3135"/>
                  </a:lnTo>
                  <a:lnTo>
                    <a:pt x="21600" y="5748"/>
                  </a:lnTo>
                  <a:lnTo>
                    <a:pt x="21600" y="13587"/>
                  </a:lnTo>
                  <a:lnTo>
                    <a:pt x="17945" y="21600"/>
                  </a:lnTo>
                  <a:lnTo>
                    <a:pt x="11465" y="20555"/>
                  </a:lnTo>
                  <a:lnTo>
                    <a:pt x="7975" y="18290"/>
                  </a:lnTo>
                  <a:lnTo>
                    <a:pt x="0" y="679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0" name="Freeform 338"/>
            <p:cNvSpPr/>
            <p:nvPr/>
          </p:nvSpPr>
          <p:spPr>
            <a:xfrm>
              <a:off x="3689479" y="1788263"/>
              <a:ext cx="159508" cy="11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8" y="16729"/>
                  </a:lnTo>
                  <a:lnTo>
                    <a:pt x="4846" y="14400"/>
                  </a:lnTo>
                  <a:lnTo>
                    <a:pt x="6369" y="12071"/>
                  </a:lnTo>
                  <a:lnTo>
                    <a:pt x="12046" y="2329"/>
                  </a:lnTo>
                  <a:lnTo>
                    <a:pt x="19662" y="0"/>
                  </a:lnTo>
                  <a:lnTo>
                    <a:pt x="21600" y="7835"/>
                  </a:lnTo>
                  <a:lnTo>
                    <a:pt x="19938" y="12071"/>
                  </a:lnTo>
                  <a:lnTo>
                    <a:pt x="11631" y="17365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1" name="Freeform 339"/>
            <p:cNvSpPr/>
            <p:nvPr/>
          </p:nvSpPr>
          <p:spPr>
            <a:xfrm>
              <a:off x="3689479" y="1788263"/>
              <a:ext cx="167590" cy="12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00" y="16800"/>
                  </a:lnTo>
                  <a:lnTo>
                    <a:pt x="4800" y="14400"/>
                  </a:lnTo>
                  <a:lnTo>
                    <a:pt x="6400" y="12000"/>
                  </a:lnTo>
                  <a:lnTo>
                    <a:pt x="12000" y="2400"/>
                  </a:lnTo>
                  <a:lnTo>
                    <a:pt x="19600" y="0"/>
                  </a:lnTo>
                  <a:lnTo>
                    <a:pt x="21600" y="7800"/>
                  </a:lnTo>
                  <a:lnTo>
                    <a:pt x="20000" y="12000"/>
                  </a:lnTo>
                  <a:lnTo>
                    <a:pt x="11600" y="174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2" name="Freeform 340"/>
            <p:cNvSpPr/>
            <p:nvPr/>
          </p:nvSpPr>
          <p:spPr>
            <a:xfrm>
              <a:off x="3140442" y="2450737"/>
              <a:ext cx="224257" cy="24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1"/>
                  </a:moveTo>
                  <a:lnTo>
                    <a:pt x="1874" y="0"/>
                  </a:lnTo>
                  <a:lnTo>
                    <a:pt x="15584" y="2047"/>
                  </a:lnTo>
                  <a:lnTo>
                    <a:pt x="18444" y="1228"/>
                  </a:lnTo>
                  <a:lnTo>
                    <a:pt x="21600" y="1536"/>
                  </a:lnTo>
                  <a:lnTo>
                    <a:pt x="19036" y="3276"/>
                  </a:lnTo>
                  <a:lnTo>
                    <a:pt x="17852" y="2047"/>
                  </a:lnTo>
                  <a:lnTo>
                    <a:pt x="14696" y="2969"/>
                  </a:lnTo>
                  <a:lnTo>
                    <a:pt x="14696" y="9009"/>
                  </a:lnTo>
                  <a:lnTo>
                    <a:pt x="13216" y="9009"/>
                  </a:lnTo>
                  <a:lnTo>
                    <a:pt x="13216" y="20679"/>
                  </a:lnTo>
                  <a:lnTo>
                    <a:pt x="11540" y="21600"/>
                  </a:lnTo>
                  <a:lnTo>
                    <a:pt x="9370" y="21600"/>
                  </a:lnTo>
                  <a:lnTo>
                    <a:pt x="8679" y="20064"/>
                  </a:lnTo>
                  <a:lnTo>
                    <a:pt x="7496" y="20883"/>
                  </a:lnTo>
                  <a:lnTo>
                    <a:pt x="5425" y="18529"/>
                  </a:lnTo>
                  <a:lnTo>
                    <a:pt x="4241" y="11158"/>
                  </a:lnTo>
                  <a:lnTo>
                    <a:pt x="4241" y="10135"/>
                  </a:lnTo>
                  <a:lnTo>
                    <a:pt x="0" y="92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3" name="Freeform 341"/>
            <p:cNvSpPr/>
            <p:nvPr/>
          </p:nvSpPr>
          <p:spPr>
            <a:xfrm>
              <a:off x="3140442" y="2449354"/>
              <a:ext cx="232343" cy="25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920" y="0"/>
                  </a:lnTo>
                  <a:lnTo>
                    <a:pt x="15552" y="2090"/>
                  </a:lnTo>
                  <a:lnTo>
                    <a:pt x="18432" y="1194"/>
                  </a:lnTo>
                  <a:lnTo>
                    <a:pt x="21600" y="1493"/>
                  </a:lnTo>
                  <a:lnTo>
                    <a:pt x="19008" y="3285"/>
                  </a:lnTo>
                  <a:lnTo>
                    <a:pt x="17856" y="2090"/>
                  </a:lnTo>
                  <a:lnTo>
                    <a:pt x="14688" y="2986"/>
                  </a:lnTo>
                  <a:lnTo>
                    <a:pt x="14688" y="8959"/>
                  </a:lnTo>
                  <a:lnTo>
                    <a:pt x="13248" y="8959"/>
                  </a:lnTo>
                  <a:lnTo>
                    <a:pt x="13248" y="20704"/>
                  </a:lnTo>
                  <a:lnTo>
                    <a:pt x="11520" y="21600"/>
                  </a:lnTo>
                  <a:lnTo>
                    <a:pt x="9408" y="21600"/>
                  </a:lnTo>
                  <a:lnTo>
                    <a:pt x="8640" y="20107"/>
                  </a:lnTo>
                  <a:lnTo>
                    <a:pt x="7488" y="20903"/>
                  </a:lnTo>
                  <a:lnTo>
                    <a:pt x="5376" y="18514"/>
                  </a:lnTo>
                  <a:lnTo>
                    <a:pt x="4224" y="11148"/>
                  </a:lnTo>
                  <a:lnTo>
                    <a:pt x="4224" y="10153"/>
                  </a:lnTo>
                  <a:lnTo>
                    <a:pt x="0" y="89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4" name="Freeform 342"/>
            <p:cNvSpPr/>
            <p:nvPr/>
          </p:nvSpPr>
          <p:spPr>
            <a:xfrm>
              <a:off x="3272642" y="232349"/>
              <a:ext cx="2968088" cy="123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13"/>
                  </a:moveTo>
                  <a:lnTo>
                    <a:pt x="203" y="12923"/>
                  </a:lnTo>
                  <a:lnTo>
                    <a:pt x="158" y="13168"/>
                  </a:lnTo>
                  <a:lnTo>
                    <a:pt x="226" y="13168"/>
                  </a:lnTo>
                  <a:lnTo>
                    <a:pt x="203" y="12331"/>
                  </a:lnTo>
                  <a:lnTo>
                    <a:pt x="271" y="11902"/>
                  </a:lnTo>
                  <a:lnTo>
                    <a:pt x="383" y="11841"/>
                  </a:lnTo>
                  <a:lnTo>
                    <a:pt x="586" y="12147"/>
                  </a:lnTo>
                  <a:lnTo>
                    <a:pt x="632" y="11535"/>
                  </a:lnTo>
                  <a:lnTo>
                    <a:pt x="541" y="11535"/>
                  </a:lnTo>
                  <a:lnTo>
                    <a:pt x="519" y="11045"/>
                  </a:lnTo>
                  <a:lnTo>
                    <a:pt x="1353" y="10739"/>
                  </a:lnTo>
                  <a:lnTo>
                    <a:pt x="1150" y="10555"/>
                  </a:lnTo>
                  <a:lnTo>
                    <a:pt x="1173" y="10249"/>
                  </a:lnTo>
                  <a:lnTo>
                    <a:pt x="1015" y="10433"/>
                  </a:lnTo>
                  <a:lnTo>
                    <a:pt x="1519" y="9269"/>
                  </a:lnTo>
                  <a:lnTo>
                    <a:pt x="1308" y="8105"/>
                  </a:lnTo>
                  <a:lnTo>
                    <a:pt x="1331" y="7574"/>
                  </a:lnTo>
                  <a:lnTo>
                    <a:pt x="1241" y="6962"/>
                  </a:lnTo>
                  <a:lnTo>
                    <a:pt x="1331" y="6513"/>
                  </a:lnTo>
                  <a:lnTo>
                    <a:pt x="1150" y="6084"/>
                  </a:lnTo>
                  <a:lnTo>
                    <a:pt x="1218" y="5655"/>
                  </a:lnTo>
                  <a:lnTo>
                    <a:pt x="1444" y="5247"/>
                  </a:lnTo>
                  <a:lnTo>
                    <a:pt x="1579" y="5186"/>
                  </a:lnTo>
                  <a:lnTo>
                    <a:pt x="1744" y="5308"/>
                  </a:lnTo>
                  <a:lnTo>
                    <a:pt x="1579" y="5369"/>
                  </a:lnTo>
                  <a:lnTo>
                    <a:pt x="1699" y="5533"/>
                  </a:lnTo>
                  <a:lnTo>
                    <a:pt x="2098" y="5594"/>
                  </a:lnTo>
                  <a:lnTo>
                    <a:pt x="2752" y="6513"/>
                  </a:lnTo>
                  <a:lnTo>
                    <a:pt x="2752" y="7003"/>
                  </a:lnTo>
                  <a:lnTo>
                    <a:pt x="2458" y="7370"/>
                  </a:lnTo>
                  <a:lnTo>
                    <a:pt x="1579" y="6880"/>
                  </a:lnTo>
                  <a:lnTo>
                    <a:pt x="1932" y="7493"/>
                  </a:lnTo>
                  <a:lnTo>
                    <a:pt x="1917" y="8309"/>
                  </a:lnTo>
                  <a:lnTo>
                    <a:pt x="2278" y="8718"/>
                  </a:lnTo>
                  <a:lnTo>
                    <a:pt x="2368" y="8677"/>
                  </a:lnTo>
                  <a:lnTo>
                    <a:pt x="2323" y="8309"/>
                  </a:lnTo>
                  <a:lnTo>
                    <a:pt x="2188" y="8187"/>
                  </a:lnTo>
                  <a:lnTo>
                    <a:pt x="2210" y="7942"/>
                  </a:lnTo>
                  <a:lnTo>
                    <a:pt x="2368" y="8228"/>
                  </a:lnTo>
                  <a:lnTo>
                    <a:pt x="2707" y="8309"/>
                  </a:lnTo>
                  <a:lnTo>
                    <a:pt x="2571" y="7697"/>
                  </a:lnTo>
                  <a:lnTo>
                    <a:pt x="2887" y="7207"/>
                  </a:lnTo>
                  <a:lnTo>
                    <a:pt x="3135" y="7493"/>
                  </a:lnTo>
                  <a:lnTo>
                    <a:pt x="3135" y="6084"/>
                  </a:lnTo>
                  <a:lnTo>
                    <a:pt x="3000" y="5900"/>
                  </a:lnTo>
                  <a:lnTo>
                    <a:pt x="3428" y="6206"/>
                  </a:lnTo>
                  <a:lnTo>
                    <a:pt x="3451" y="6390"/>
                  </a:lnTo>
                  <a:lnTo>
                    <a:pt x="3225" y="6635"/>
                  </a:lnTo>
                  <a:lnTo>
                    <a:pt x="3451" y="7084"/>
                  </a:lnTo>
                  <a:lnTo>
                    <a:pt x="3609" y="6513"/>
                  </a:lnTo>
                  <a:lnTo>
                    <a:pt x="4331" y="5716"/>
                  </a:lnTo>
                  <a:lnTo>
                    <a:pt x="4466" y="5655"/>
                  </a:lnTo>
                  <a:lnTo>
                    <a:pt x="4331" y="5839"/>
                  </a:lnTo>
                  <a:lnTo>
                    <a:pt x="4466" y="6206"/>
                  </a:lnTo>
                  <a:lnTo>
                    <a:pt x="4985" y="5655"/>
                  </a:lnTo>
                  <a:lnTo>
                    <a:pt x="5120" y="6084"/>
                  </a:lnTo>
                  <a:lnTo>
                    <a:pt x="5240" y="5716"/>
                  </a:lnTo>
                  <a:lnTo>
                    <a:pt x="5195" y="5369"/>
                  </a:lnTo>
                  <a:lnTo>
                    <a:pt x="5240" y="5247"/>
                  </a:lnTo>
                  <a:lnTo>
                    <a:pt x="5639" y="5410"/>
                  </a:lnTo>
                  <a:lnTo>
                    <a:pt x="6180" y="6206"/>
                  </a:lnTo>
                  <a:lnTo>
                    <a:pt x="6270" y="5839"/>
                  </a:lnTo>
                  <a:lnTo>
                    <a:pt x="6157" y="5410"/>
                  </a:lnTo>
                  <a:lnTo>
                    <a:pt x="6000" y="5369"/>
                  </a:lnTo>
                  <a:lnTo>
                    <a:pt x="6067" y="4696"/>
                  </a:lnTo>
                  <a:lnTo>
                    <a:pt x="5954" y="4634"/>
                  </a:lnTo>
                  <a:lnTo>
                    <a:pt x="5977" y="4328"/>
                  </a:lnTo>
                  <a:lnTo>
                    <a:pt x="6180" y="4022"/>
                  </a:lnTo>
                  <a:lnTo>
                    <a:pt x="6315" y="3287"/>
                  </a:lnTo>
                  <a:lnTo>
                    <a:pt x="6586" y="3287"/>
                  </a:lnTo>
                  <a:lnTo>
                    <a:pt x="6721" y="3409"/>
                  </a:lnTo>
                  <a:lnTo>
                    <a:pt x="6609" y="4206"/>
                  </a:lnTo>
                  <a:lnTo>
                    <a:pt x="6744" y="4573"/>
                  </a:lnTo>
                  <a:lnTo>
                    <a:pt x="6699" y="5655"/>
                  </a:lnTo>
                  <a:lnTo>
                    <a:pt x="6834" y="6084"/>
                  </a:lnTo>
                  <a:lnTo>
                    <a:pt x="6789" y="6451"/>
                  </a:lnTo>
                  <a:lnTo>
                    <a:pt x="6563" y="6839"/>
                  </a:lnTo>
                  <a:lnTo>
                    <a:pt x="6631" y="6962"/>
                  </a:lnTo>
                  <a:lnTo>
                    <a:pt x="6360" y="7084"/>
                  </a:lnTo>
                  <a:lnTo>
                    <a:pt x="6654" y="7329"/>
                  </a:lnTo>
                  <a:lnTo>
                    <a:pt x="7000" y="6451"/>
                  </a:lnTo>
                  <a:lnTo>
                    <a:pt x="6947" y="5900"/>
                  </a:lnTo>
                  <a:lnTo>
                    <a:pt x="7060" y="5839"/>
                  </a:lnTo>
                  <a:lnTo>
                    <a:pt x="7225" y="5716"/>
                  </a:lnTo>
                  <a:lnTo>
                    <a:pt x="7315" y="6023"/>
                  </a:lnTo>
                  <a:lnTo>
                    <a:pt x="7315" y="6451"/>
                  </a:lnTo>
                  <a:lnTo>
                    <a:pt x="7511" y="6513"/>
                  </a:lnTo>
                  <a:lnTo>
                    <a:pt x="7360" y="6390"/>
                  </a:lnTo>
                  <a:lnTo>
                    <a:pt x="7421" y="6145"/>
                  </a:lnTo>
                  <a:lnTo>
                    <a:pt x="7360" y="5839"/>
                  </a:lnTo>
                  <a:lnTo>
                    <a:pt x="6879" y="5594"/>
                  </a:lnTo>
                  <a:lnTo>
                    <a:pt x="6947" y="4696"/>
                  </a:lnTo>
                  <a:lnTo>
                    <a:pt x="6789" y="4144"/>
                  </a:lnTo>
                  <a:lnTo>
                    <a:pt x="7015" y="3654"/>
                  </a:lnTo>
                  <a:lnTo>
                    <a:pt x="7000" y="3348"/>
                  </a:lnTo>
                  <a:lnTo>
                    <a:pt x="7090" y="3532"/>
                  </a:lnTo>
                  <a:lnTo>
                    <a:pt x="7045" y="4267"/>
                  </a:lnTo>
                  <a:lnTo>
                    <a:pt x="7135" y="4328"/>
                  </a:lnTo>
                  <a:lnTo>
                    <a:pt x="7466" y="4512"/>
                  </a:lnTo>
                  <a:lnTo>
                    <a:pt x="7150" y="3899"/>
                  </a:lnTo>
                  <a:lnTo>
                    <a:pt x="7375" y="4022"/>
                  </a:lnTo>
                  <a:lnTo>
                    <a:pt x="7330" y="3716"/>
                  </a:lnTo>
                  <a:lnTo>
                    <a:pt x="7466" y="3654"/>
                  </a:lnTo>
                  <a:lnTo>
                    <a:pt x="8082" y="4083"/>
                  </a:lnTo>
                  <a:lnTo>
                    <a:pt x="7947" y="4389"/>
                  </a:lnTo>
                  <a:lnTo>
                    <a:pt x="7947" y="4818"/>
                  </a:lnTo>
                  <a:lnTo>
                    <a:pt x="8060" y="5124"/>
                  </a:lnTo>
                  <a:lnTo>
                    <a:pt x="8150" y="4144"/>
                  </a:lnTo>
                  <a:lnTo>
                    <a:pt x="7811" y="3593"/>
                  </a:lnTo>
                  <a:lnTo>
                    <a:pt x="7721" y="2858"/>
                  </a:lnTo>
                  <a:lnTo>
                    <a:pt x="8511" y="2613"/>
                  </a:lnTo>
                  <a:lnTo>
                    <a:pt x="8398" y="2001"/>
                  </a:lnTo>
                  <a:lnTo>
                    <a:pt x="8511" y="2184"/>
                  </a:lnTo>
                  <a:lnTo>
                    <a:pt x="8623" y="1878"/>
                  </a:lnTo>
                  <a:lnTo>
                    <a:pt x="8556" y="1817"/>
                  </a:lnTo>
                  <a:lnTo>
                    <a:pt x="9338" y="1347"/>
                  </a:lnTo>
                  <a:lnTo>
                    <a:pt x="9293" y="1143"/>
                  </a:lnTo>
                  <a:lnTo>
                    <a:pt x="9661" y="1102"/>
                  </a:lnTo>
                  <a:lnTo>
                    <a:pt x="9631" y="1347"/>
                  </a:lnTo>
                  <a:lnTo>
                    <a:pt x="9751" y="1347"/>
                  </a:lnTo>
                  <a:lnTo>
                    <a:pt x="10022" y="980"/>
                  </a:lnTo>
                  <a:lnTo>
                    <a:pt x="10127" y="1143"/>
                  </a:lnTo>
                  <a:lnTo>
                    <a:pt x="10037" y="857"/>
                  </a:lnTo>
                  <a:lnTo>
                    <a:pt x="10330" y="776"/>
                  </a:lnTo>
                  <a:lnTo>
                    <a:pt x="10330" y="490"/>
                  </a:lnTo>
                  <a:lnTo>
                    <a:pt x="10721" y="0"/>
                  </a:lnTo>
                  <a:lnTo>
                    <a:pt x="10962" y="245"/>
                  </a:lnTo>
                  <a:lnTo>
                    <a:pt x="10721" y="531"/>
                  </a:lnTo>
                  <a:lnTo>
                    <a:pt x="11104" y="531"/>
                  </a:lnTo>
                  <a:lnTo>
                    <a:pt x="10962" y="857"/>
                  </a:lnTo>
                  <a:lnTo>
                    <a:pt x="11601" y="653"/>
                  </a:lnTo>
                  <a:lnTo>
                    <a:pt x="11939" y="1347"/>
                  </a:lnTo>
                  <a:lnTo>
                    <a:pt x="11894" y="1531"/>
                  </a:lnTo>
                  <a:lnTo>
                    <a:pt x="11759" y="1347"/>
                  </a:lnTo>
                  <a:lnTo>
                    <a:pt x="11939" y="1531"/>
                  </a:lnTo>
                  <a:lnTo>
                    <a:pt x="11871" y="1817"/>
                  </a:lnTo>
                  <a:lnTo>
                    <a:pt x="10721" y="3532"/>
                  </a:lnTo>
                  <a:lnTo>
                    <a:pt x="11059" y="3348"/>
                  </a:lnTo>
                  <a:lnTo>
                    <a:pt x="10992" y="3103"/>
                  </a:lnTo>
                  <a:lnTo>
                    <a:pt x="11578" y="2797"/>
                  </a:lnTo>
                  <a:lnTo>
                    <a:pt x="11420" y="2797"/>
                  </a:lnTo>
                  <a:lnTo>
                    <a:pt x="11443" y="2552"/>
                  </a:lnTo>
                  <a:lnTo>
                    <a:pt x="11759" y="2736"/>
                  </a:lnTo>
                  <a:lnTo>
                    <a:pt x="11804" y="2552"/>
                  </a:lnTo>
                  <a:lnTo>
                    <a:pt x="11894" y="3103"/>
                  </a:lnTo>
                  <a:lnTo>
                    <a:pt x="12052" y="3164"/>
                  </a:lnTo>
                  <a:lnTo>
                    <a:pt x="11916" y="2858"/>
                  </a:lnTo>
                  <a:lnTo>
                    <a:pt x="12210" y="2736"/>
                  </a:lnTo>
                  <a:lnTo>
                    <a:pt x="12571" y="2858"/>
                  </a:lnTo>
                  <a:lnTo>
                    <a:pt x="12548" y="3103"/>
                  </a:lnTo>
                  <a:lnTo>
                    <a:pt x="12841" y="3287"/>
                  </a:lnTo>
                  <a:lnTo>
                    <a:pt x="13127" y="3226"/>
                  </a:lnTo>
                  <a:lnTo>
                    <a:pt x="13127" y="2736"/>
                  </a:lnTo>
                  <a:lnTo>
                    <a:pt x="13217" y="2674"/>
                  </a:lnTo>
                  <a:lnTo>
                    <a:pt x="13924" y="3226"/>
                  </a:lnTo>
                  <a:lnTo>
                    <a:pt x="13834" y="4083"/>
                  </a:lnTo>
                  <a:lnTo>
                    <a:pt x="14149" y="4696"/>
                  </a:lnTo>
                  <a:lnTo>
                    <a:pt x="14330" y="3838"/>
                  </a:lnTo>
                  <a:lnTo>
                    <a:pt x="14443" y="4267"/>
                  </a:lnTo>
                  <a:lnTo>
                    <a:pt x="14691" y="4083"/>
                  </a:lnTo>
                  <a:lnTo>
                    <a:pt x="15014" y="4389"/>
                  </a:lnTo>
                  <a:lnTo>
                    <a:pt x="15255" y="4206"/>
                  </a:lnTo>
                  <a:lnTo>
                    <a:pt x="15240" y="3838"/>
                  </a:lnTo>
                  <a:lnTo>
                    <a:pt x="15390" y="3348"/>
                  </a:lnTo>
                  <a:lnTo>
                    <a:pt x="16450" y="3716"/>
                  </a:lnTo>
                  <a:lnTo>
                    <a:pt x="16518" y="4022"/>
                  </a:lnTo>
                  <a:lnTo>
                    <a:pt x="16382" y="4083"/>
                  </a:lnTo>
                  <a:lnTo>
                    <a:pt x="16721" y="4206"/>
                  </a:lnTo>
                  <a:lnTo>
                    <a:pt x="16833" y="4634"/>
                  </a:lnTo>
                  <a:lnTo>
                    <a:pt x="17645" y="4512"/>
                  </a:lnTo>
                  <a:lnTo>
                    <a:pt x="17781" y="4818"/>
                  </a:lnTo>
                  <a:lnTo>
                    <a:pt x="17736" y="5247"/>
                  </a:lnTo>
                  <a:lnTo>
                    <a:pt x="17961" y="5471"/>
                  </a:lnTo>
                  <a:lnTo>
                    <a:pt x="18074" y="5308"/>
                  </a:lnTo>
                  <a:lnTo>
                    <a:pt x="18660" y="5410"/>
                  </a:lnTo>
                  <a:lnTo>
                    <a:pt x="18781" y="5247"/>
                  </a:lnTo>
                  <a:lnTo>
                    <a:pt x="18826" y="5533"/>
                  </a:lnTo>
                  <a:lnTo>
                    <a:pt x="19074" y="5900"/>
                  </a:lnTo>
                  <a:lnTo>
                    <a:pt x="19164" y="5655"/>
                  </a:lnTo>
                  <a:lnTo>
                    <a:pt x="19051" y="5369"/>
                  </a:lnTo>
                  <a:lnTo>
                    <a:pt x="19119" y="5124"/>
                  </a:lnTo>
                  <a:lnTo>
                    <a:pt x="20104" y="5410"/>
                  </a:lnTo>
                  <a:lnTo>
                    <a:pt x="20765" y="6451"/>
                  </a:lnTo>
                  <a:lnTo>
                    <a:pt x="20901" y="6451"/>
                  </a:lnTo>
                  <a:lnTo>
                    <a:pt x="21081" y="7248"/>
                  </a:lnTo>
                  <a:lnTo>
                    <a:pt x="21006" y="6880"/>
                  </a:lnTo>
                  <a:lnTo>
                    <a:pt x="21096" y="6839"/>
                  </a:lnTo>
                  <a:lnTo>
                    <a:pt x="21141" y="7003"/>
                  </a:lnTo>
                  <a:lnTo>
                    <a:pt x="21367" y="6962"/>
                  </a:lnTo>
                  <a:lnTo>
                    <a:pt x="21600" y="7370"/>
                  </a:lnTo>
                  <a:lnTo>
                    <a:pt x="21232" y="7942"/>
                  </a:lnTo>
                  <a:lnTo>
                    <a:pt x="21322" y="7983"/>
                  </a:lnTo>
                  <a:lnTo>
                    <a:pt x="21186" y="8105"/>
                  </a:lnTo>
                  <a:lnTo>
                    <a:pt x="21307" y="8309"/>
                  </a:lnTo>
                  <a:lnTo>
                    <a:pt x="21081" y="8350"/>
                  </a:lnTo>
                  <a:lnTo>
                    <a:pt x="21006" y="8064"/>
                  </a:lnTo>
                  <a:lnTo>
                    <a:pt x="20901" y="8187"/>
                  </a:lnTo>
                  <a:lnTo>
                    <a:pt x="20765" y="7697"/>
                  </a:lnTo>
                  <a:lnTo>
                    <a:pt x="20487" y="7738"/>
                  </a:lnTo>
                  <a:lnTo>
                    <a:pt x="20442" y="7370"/>
                  </a:lnTo>
                  <a:lnTo>
                    <a:pt x="20487" y="7248"/>
                  </a:lnTo>
                  <a:lnTo>
                    <a:pt x="20397" y="7248"/>
                  </a:lnTo>
                  <a:lnTo>
                    <a:pt x="20329" y="7370"/>
                  </a:lnTo>
                  <a:lnTo>
                    <a:pt x="20397" y="7738"/>
                  </a:lnTo>
                  <a:lnTo>
                    <a:pt x="20352" y="7942"/>
                  </a:lnTo>
                  <a:lnTo>
                    <a:pt x="20126" y="8228"/>
                  </a:lnTo>
                  <a:lnTo>
                    <a:pt x="19991" y="8187"/>
                  </a:lnTo>
                  <a:lnTo>
                    <a:pt x="20217" y="9085"/>
                  </a:lnTo>
                  <a:lnTo>
                    <a:pt x="20172" y="9514"/>
                  </a:lnTo>
                  <a:lnTo>
                    <a:pt x="19923" y="9146"/>
                  </a:lnTo>
                  <a:lnTo>
                    <a:pt x="19969" y="9330"/>
                  </a:lnTo>
                  <a:lnTo>
                    <a:pt x="19480" y="9820"/>
                  </a:lnTo>
                  <a:lnTo>
                    <a:pt x="19096" y="10739"/>
                  </a:lnTo>
                  <a:lnTo>
                    <a:pt x="18796" y="10433"/>
                  </a:lnTo>
                  <a:lnTo>
                    <a:pt x="18555" y="10800"/>
                  </a:lnTo>
                  <a:lnTo>
                    <a:pt x="18555" y="10433"/>
                  </a:lnTo>
                  <a:lnTo>
                    <a:pt x="18420" y="10800"/>
                  </a:lnTo>
                  <a:lnTo>
                    <a:pt x="18209" y="10739"/>
                  </a:lnTo>
                  <a:lnTo>
                    <a:pt x="18029" y="11657"/>
                  </a:lnTo>
                  <a:lnTo>
                    <a:pt x="18194" y="11841"/>
                  </a:lnTo>
                  <a:lnTo>
                    <a:pt x="18119" y="12086"/>
                  </a:lnTo>
                  <a:lnTo>
                    <a:pt x="18194" y="12617"/>
                  </a:lnTo>
                  <a:lnTo>
                    <a:pt x="18074" y="12515"/>
                  </a:lnTo>
                  <a:lnTo>
                    <a:pt x="18006" y="12923"/>
                  </a:lnTo>
                  <a:lnTo>
                    <a:pt x="18051" y="13291"/>
                  </a:lnTo>
                  <a:lnTo>
                    <a:pt x="17758" y="13597"/>
                  </a:lnTo>
                  <a:lnTo>
                    <a:pt x="17781" y="13964"/>
                  </a:lnTo>
                  <a:lnTo>
                    <a:pt x="17623" y="14169"/>
                  </a:lnTo>
                  <a:lnTo>
                    <a:pt x="17555" y="14577"/>
                  </a:lnTo>
                  <a:lnTo>
                    <a:pt x="17375" y="15067"/>
                  </a:lnTo>
                  <a:lnTo>
                    <a:pt x="17217" y="13352"/>
                  </a:lnTo>
                  <a:lnTo>
                    <a:pt x="17285" y="12392"/>
                  </a:lnTo>
                  <a:lnTo>
                    <a:pt x="17397" y="11780"/>
                  </a:lnTo>
                  <a:lnTo>
                    <a:pt x="17600" y="11657"/>
                  </a:lnTo>
                  <a:lnTo>
                    <a:pt x="18029" y="10494"/>
                  </a:lnTo>
                  <a:lnTo>
                    <a:pt x="18239" y="10188"/>
                  </a:lnTo>
                  <a:lnTo>
                    <a:pt x="18330" y="9575"/>
                  </a:lnTo>
                  <a:lnTo>
                    <a:pt x="18420" y="9330"/>
                  </a:lnTo>
                  <a:lnTo>
                    <a:pt x="18239" y="9330"/>
                  </a:lnTo>
                  <a:lnTo>
                    <a:pt x="18164" y="9881"/>
                  </a:lnTo>
                  <a:lnTo>
                    <a:pt x="17803" y="10433"/>
                  </a:lnTo>
                  <a:lnTo>
                    <a:pt x="17826" y="9698"/>
                  </a:lnTo>
                  <a:lnTo>
                    <a:pt x="17420" y="9820"/>
                  </a:lnTo>
                  <a:lnTo>
                    <a:pt x="17036" y="10800"/>
                  </a:lnTo>
                  <a:lnTo>
                    <a:pt x="17127" y="11106"/>
                  </a:lnTo>
                  <a:lnTo>
                    <a:pt x="16698" y="11229"/>
                  </a:lnTo>
                  <a:lnTo>
                    <a:pt x="16676" y="11167"/>
                  </a:lnTo>
                  <a:lnTo>
                    <a:pt x="16788" y="11045"/>
                  </a:lnTo>
                  <a:lnTo>
                    <a:pt x="16450" y="10861"/>
                  </a:lnTo>
                  <a:lnTo>
                    <a:pt x="16360" y="11045"/>
                  </a:lnTo>
                  <a:lnTo>
                    <a:pt x="15600" y="11106"/>
                  </a:lnTo>
                  <a:lnTo>
                    <a:pt x="14646" y="13291"/>
                  </a:lnTo>
                  <a:lnTo>
                    <a:pt x="14849" y="13352"/>
                  </a:lnTo>
                  <a:lnTo>
                    <a:pt x="14849" y="13719"/>
                  </a:lnTo>
                  <a:lnTo>
                    <a:pt x="14961" y="13474"/>
                  </a:lnTo>
                  <a:lnTo>
                    <a:pt x="14916" y="13781"/>
                  </a:lnTo>
                  <a:lnTo>
                    <a:pt x="15059" y="13658"/>
                  </a:lnTo>
                  <a:lnTo>
                    <a:pt x="15059" y="13842"/>
                  </a:lnTo>
                  <a:lnTo>
                    <a:pt x="15104" y="13474"/>
                  </a:lnTo>
                  <a:lnTo>
                    <a:pt x="15240" y="13474"/>
                  </a:lnTo>
                  <a:lnTo>
                    <a:pt x="15435" y="13903"/>
                  </a:lnTo>
                  <a:lnTo>
                    <a:pt x="15255" y="13964"/>
                  </a:lnTo>
                  <a:lnTo>
                    <a:pt x="15390" y="14169"/>
                  </a:lnTo>
                  <a:lnTo>
                    <a:pt x="15435" y="14454"/>
                  </a:lnTo>
                  <a:lnTo>
                    <a:pt x="15330" y="15149"/>
                  </a:lnTo>
                  <a:lnTo>
                    <a:pt x="15300" y="16169"/>
                  </a:lnTo>
                  <a:lnTo>
                    <a:pt x="14646" y="18293"/>
                  </a:lnTo>
                  <a:lnTo>
                    <a:pt x="14397" y="18619"/>
                  </a:lnTo>
                  <a:lnTo>
                    <a:pt x="14240" y="18293"/>
                  </a:lnTo>
                  <a:lnTo>
                    <a:pt x="14082" y="18742"/>
                  </a:lnTo>
                  <a:lnTo>
                    <a:pt x="14059" y="18660"/>
                  </a:lnTo>
                  <a:lnTo>
                    <a:pt x="14149" y="18293"/>
                  </a:lnTo>
                  <a:lnTo>
                    <a:pt x="14104" y="17803"/>
                  </a:lnTo>
                  <a:lnTo>
                    <a:pt x="14375" y="17558"/>
                  </a:lnTo>
                  <a:lnTo>
                    <a:pt x="14600" y="16169"/>
                  </a:lnTo>
                  <a:lnTo>
                    <a:pt x="14127" y="16455"/>
                  </a:lnTo>
                  <a:lnTo>
                    <a:pt x="14059" y="16006"/>
                  </a:lnTo>
                  <a:lnTo>
                    <a:pt x="13676" y="15639"/>
                  </a:lnTo>
                  <a:lnTo>
                    <a:pt x="13428" y="14169"/>
                  </a:lnTo>
                  <a:lnTo>
                    <a:pt x="13157" y="13842"/>
                  </a:lnTo>
                  <a:lnTo>
                    <a:pt x="12721" y="14291"/>
                  </a:lnTo>
                  <a:lnTo>
                    <a:pt x="12796" y="14577"/>
                  </a:lnTo>
                  <a:lnTo>
                    <a:pt x="12631" y="15434"/>
                  </a:lnTo>
                  <a:lnTo>
                    <a:pt x="12435" y="15639"/>
                  </a:lnTo>
                  <a:lnTo>
                    <a:pt x="12277" y="15434"/>
                  </a:lnTo>
                  <a:lnTo>
                    <a:pt x="12029" y="15394"/>
                  </a:lnTo>
                  <a:lnTo>
                    <a:pt x="11420" y="15761"/>
                  </a:lnTo>
                  <a:lnTo>
                    <a:pt x="10901" y="15189"/>
                  </a:lnTo>
                  <a:lnTo>
                    <a:pt x="10556" y="15312"/>
                  </a:lnTo>
                  <a:lnTo>
                    <a:pt x="10420" y="14781"/>
                  </a:lnTo>
                  <a:lnTo>
                    <a:pt x="10082" y="14454"/>
                  </a:lnTo>
                  <a:lnTo>
                    <a:pt x="9932" y="14781"/>
                  </a:lnTo>
                  <a:lnTo>
                    <a:pt x="9902" y="15434"/>
                  </a:lnTo>
                  <a:lnTo>
                    <a:pt x="9157" y="15189"/>
                  </a:lnTo>
                  <a:lnTo>
                    <a:pt x="8646" y="15924"/>
                  </a:lnTo>
                  <a:lnTo>
                    <a:pt x="8398" y="16169"/>
                  </a:lnTo>
                  <a:lnTo>
                    <a:pt x="8375" y="16782"/>
                  </a:lnTo>
                  <a:lnTo>
                    <a:pt x="8037" y="16659"/>
                  </a:lnTo>
                  <a:lnTo>
                    <a:pt x="7969" y="17517"/>
                  </a:lnTo>
                  <a:lnTo>
                    <a:pt x="7646" y="17680"/>
                  </a:lnTo>
                  <a:lnTo>
                    <a:pt x="7736" y="18293"/>
                  </a:lnTo>
                  <a:lnTo>
                    <a:pt x="7676" y="18864"/>
                  </a:lnTo>
                  <a:lnTo>
                    <a:pt x="7195" y="19599"/>
                  </a:lnTo>
                  <a:lnTo>
                    <a:pt x="6902" y="19722"/>
                  </a:lnTo>
                  <a:lnTo>
                    <a:pt x="6857" y="20130"/>
                  </a:lnTo>
                  <a:lnTo>
                    <a:pt x="7000" y="20314"/>
                  </a:lnTo>
                  <a:lnTo>
                    <a:pt x="7000" y="20804"/>
                  </a:lnTo>
                  <a:lnTo>
                    <a:pt x="6834" y="20681"/>
                  </a:lnTo>
                  <a:lnTo>
                    <a:pt x="6609" y="20988"/>
                  </a:lnTo>
                  <a:lnTo>
                    <a:pt x="6518" y="20253"/>
                  </a:lnTo>
                  <a:lnTo>
                    <a:pt x="6315" y="20804"/>
                  </a:lnTo>
                  <a:lnTo>
                    <a:pt x="5751" y="20804"/>
                  </a:lnTo>
                  <a:lnTo>
                    <a:pt x="5481" y="21600"/>
                  </a:lnTo>
                  <a:lnTo>
                    <a:pt x="5300" y="21355"/>
                  </a:lnTo>
                  <a:lnTo>
                    <a:pt x="5285" y="20988"/>
                  </a:lnTo>
                  <a:lnTo>
                    <a:pt x="4744" y="20314"/>
                  </a:lnTo>
                  <a:lnTo>
                    <a:pt x="4353" y="20681"/>
                  </a:lnTo>
                  <a:lnTo>
                    <a:pt x="4376" y="20069"/>
                  </a:lnTo>
                  <a:lnTo>
                    <a:pt x="4285" y="19946"/>
                  </a:lnTo>
                  <a:lnTo>
                    <a:pt x="4353" y="19783"/>
                  </a:lnTo>
                  <a:lnTo>
                    <a:pt x="4218" y="19722"/>
                  </a:lnTo>
                  <a:lnTo>
                    <a:pt x="4240" y="19232"/>
                  </a:lnTo>
                  <a:lnTo>
                    <a:pt x="4398" y="19416"/>
                  </a:lnTo>
                  <a:lnTo>
                    <a:pt x="4466" y="19232"/>
                  </a:lnTo>
                  <a:lnTo>
                    <a:pt x="4308" y="18864"/>
                  </a:lnTo>
                  <a:lnTo>
                    <a:pt x="4218" y="19171"/>
                  </a:lnTo>
                  <a:lnTo>
                    <a:pt x="4195" y="18497"/>
                  </a:lnTo>
                  <a:lnTo>
                    <a:pt x="4015" y="18374"/>
                  </a:lnTo>
                  <a:lnTo>
                    <a:pt x="3879" y="17803"/>
                  </a:lnTo>
                  <a:lnTo>
                    <a:pt x="4037" y="17803"/>
                  </a:lnTo>
                  <a:lnTo>
                    <a:pt x="4037" y="17517"/>
                  </a:lnTo>
                  <a:lnTo>
                    <a:pt x="4150" y="17435"/>
                  </a:lnTo>
                  <a:lnTo>
                    <a:pt x="4466" y="17517"/>
                  </a:lnTo>
                  <a:lnTo>
                    <a:pt x="4195" y="16659"/>
                  </a:lnTo>
                  <a:lnTo>
                    <a:pt x="3676" y="16945"/>
                  </a:lnTo>
                  <a:lnTo>
                    <a:pt x="3722" y="17027"/>
                  </a:lnTo>
                  <a:lnTo>
                    <a:pt x="3631" y="17272"/>
                  </a:lnTo>
                  <a:lnTo>
                    <a:pt x="3541" y="17068"/>
                  </a:lnTo>
                  <a:lnTo>
                    <a:pt x="3451" y="17884"/>
                  </a:lnTo>
                  <a:lnTo>
                    <a:pt x="3564" y="18048"/>
                  </a:lnTo>
                  <a:lnTo>
                    <a:pt x="3654" y="18905"/>
                  </a:lnTo>
                  <a:lnTo>
                    <a:pt x="3902" y="19599"/>
                  </a:lnTo>
                  <a:lnTo>
                    <a:pt x="3812" y="19660"/>
                  </a:lnTo>
                  <a:lnTo>
                    <a:pt x="3722" y="20253"/>
                  </a:lnTo>
                  <a:lnTo>
                    <a:pt x="3609" y="20130"/>
                  </a:lnTo>
                  <a:lnTo>
                    <a:pt x="3586" y="19824"/>
                  </a:lnTo>
                  <a:lnTo>
                    <a:pt x="3361" y="20130"/>
                  </a:lnTo>
                  <a:lnTo>
                    <a:pt x="3180" y="19783"/>
                  </a:lnTo>
                  <a:lnTo>
                    <a:pt x="2947" y="19028"/>
                  </a:lnTo>
                  <a:lnTo>
                    <a:pt x="2797" y="19028"/>
                  </a:lnTo>
                  <a:lnTo>
                    <a:pt x="2774" y="18497"/>
                  </a:lnTo>
                  <a:lnTo>
                    <a:pt x="2188" y="17517"/>
                  </a:lnTo>
                  <a:lnTo>
                    <a:pt x="2413" y="17149"/>
                  </a:lnTo>
                  <a:lnTo>
                    <a:pt x="2323" y="16904"/>
                  </a:lnTo>
                  <a:lnTo>
                    <a:pt x="2504" y="16659"/>
                  </a:lnTo>
                  <a:lnTo>
                    <a:pt x="1977" y="17027"/>
                  </a:lnTo>
                  <a:lnTo>
                    <a:pt x="1962" y="17272"/>
                  </a:lnTo>
                  <a:lnTo>
                    <a:pt x="1827" y="17068"/>
                  </a:lnTo>
                  <a:lnTo>
                    <a:pt x="1977" y="17435"/>
                  </a:lnTo>
                  <a:lnTo>
                    <a:pt x="2188" y="17394"/>
                  </a:lnTo>
                  <a:lnTo>
                    <a:pt x="1842" y="17884"/>
                  </a:lnTo>
                  <a:lnTo>
                    <a:pt x="1654" y="17435"/>
                  </a:lnTo>
                  <a:lnTo>
                    <a:pt x="1797" y="17149"/>
                  </a:lnTo>
                  <a:lnTo>
                    <a:pt x="1579" y="17068"/>
                  </a:lnTo>
                  <a:lnTo>
                    <a:pt x="1579" y="16904"/>
                  </a:lnTo>
                  <a:lnTo>
                    <a:pt x="1353" y="17027"/>
                  </a:lnTo>
                  <a:lnTo>
                    <a:pt x="1286" y="17435"/>
                  </a:lnTo>
                  <a:lnTo>
                    <a:pt x="1105" y="17394"/>
                  </a:lnTo>
                  <a:lnTo>
                    <a:pt x="1105" y="16823"/>
                  </a:lnTo>
                  <a:lnTo>
                    <a:pt x="925" y="16210"/>
                  </a:lnTo>
                  <a:lnTo>
                    <a:pt x="429" y="16333"/>
                  </a:lnTo>
                  <a:lnTo>
                    <a:pt x="316" y="16169"/>
                  </a:lnTo>
                  <a:lnTo>
                    <a:pt x="383" y="15884"/>
                  </a:lnTo>
                  <a:lnTo>
                    <a:pt x="586" y="15189"/>
                  </a:lnTo>
                  <a:lnTo>
                    <a:pt x="474" y="14414"/>
                  </a:lnTo>
                  <a:lnTo>
                    <a:pt x="564" y="14209"/>
                  </a:lnTo>
                  <a:lnTo>
                    <a:pt x="519" y="13597"/>
                  </a:lnTo>
                  <a:lnTo>
                    <a:pt x="0" y="1341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5" name="Freeform 343"/>
            <p:cNvSpPr/>
            <p:nvPr/>
          </p:nvSpPr>
          <p:spPr>
            <a:xfrm>
              <a:off x="3272642" y="232349"/>
              <a:ext cx="2976182" cy="123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19"/>
                  </a:moveTo>
                  <a:lnTo>
                    <a:pt x="203" y="12932"/>
                  </a:lnTo>
                  <a:lnTo>
                    <a:pt x="158" y="13175"/>
                  </a:lnTo>
                  <a:lnTo>
                    <a:pt x="225" y="13175"/>
                  </a:lnTo>
                  <a:lnTo>
                    <a:pt x="203" y="12323"/>
                  </a:lnTo>
                  <a:lnTo>
                    <a:pt x="270" y="11896"/>
                  </a:lnTo>
                  <a:lnTo>
                    <a:pt x="383" y="11835"/>
                  </a:lnTo>
                  <a:lnTo>
                    <a:pt x="585" y="12140"/>
                  </a:lnTo>
                  <a:lnTo>
                    <a:pt x="630" y="11531"/>
                  </a:lnTo>
                  <a:lnTo>
                    <a:pt x="540" y="11531"/>
                  </a:lnTo>
                  <a:lnTo>
                    <a:pt x="518" y="11044"/>
                  </a:lnTo>
                  <a:lnTo>
                    <a:pt x="1350" y="10739"/>
                  </a:lnTo>
                  <a:lnTo>
                    <a:pt x="1148" y="10556"/>
                  </a:lnTo>
                  <a:lnTo>
                    <a:pt x="1170" y="10252"/>
                  </a:lnTo>
                  <a:lnTo>
                    <a:pt x="1013" y="10435"/>
                  </a:lnTo>
                  <a:lnTo>
                    <a:pt x="1516" y="9277"/>
                  </a:lnTo>
                  <a:lnTo>
                    <a:pt x="1305" y="8100"/>
                  </a:lnTo>
                  <a:lnTo>
                    <a:pt x="1328" y="7572"/>
                  </a:lnTo>
                  <a:lnTo>
                    <a:pt x="1238" y="6963"/>
                  </a:lnTo>
                  <a:lnTo>
                    <a:pt x="1328" y="6517"/>
                  </a:lnTo>
                  <a:lnTo>
                    <a:pt x="1148" y="6090"/>
                  </a:lnTo>
                  <a:lnTo>
                    <a:pt x="1215" y="5664"/>
                  </a:lnTo>
                  <a:lnTo>
                    <a:pt x="1441" y="5238"/>
                  </a:lnTo>
                  <a:lnTo>
                    <a:pt x="1576" y="5177"/>
                  </a:lnTo>
                  <a:lnTo>
                    <a:pt x="1741" y="5298"/>
                  </a:lnTo>
                  <a:lnTo>
                    <a:pt x="1576" y="5359"/>
                  </a:lnTo>
                  <a:lnTo>
                    <a:pt x="1696" y="5542"/>
                  </a:lnTo>
                  <a:lnTo>
                    <a:pt x="2101" y="5603"/>
                  </a:lnTo>
                  <a:lnTo>
                    <a:pt x="2753" y="6517"/>
                  </a:lnTo>
                  <a:lnTo>
                    <a:pt x="2753" y="7004"/>
                  </a:lnTo>
                  <a:lnTo>
                    <a:pt x="2461" y="7369"/>
                  </a:lnTo>
                  <a:lnTo>
                    <a:pt x="1576" y="6882"/>
                  </a:lnTo>
                  <a:lnTo>
                    <a:pt x="1936" y="7491"/>
                  </a:lnTo>
                  <a:lnTo>
                    <a:pt x="1921" y="8303"/>
                  </a:lnTo>
                  <a:lnTo>
                    <a:pt x="2281" y="8709"/>
                  </a:lnTo>
                  <a:lnTo>
                    <a:pt x="2371" y="8668"/>
                  </a:lnTo>
                  <a:lnTo>
                    <a:pt x="2326" y="8303"/>
                  </a:lnTo>
                  <a:lnTo>
                    <a:pt x="2191" y="8181"/>
                  </a:lnTo>
                  <a:lnTo>
                    <a:pt x="2213" y="7938"/>
                  </a:lnTo>
                  <a:lnTo>
                    <a:pt x="2371" y="8222"/>
                  </a:lnTo>
                  <a:lnTo>
                    <a:pt x="2708" y="8303"/>
                  </a:lnTo>
                  <a:lnTo>
                    <a:pt x="2573" y="7694"/>
                  </a:lnTo>
                  <a:lnTo>
                    <a:pt x="2889" y="7207"/>
                  </a:lnTo>
                  <a:lnTo>
                    <a:pt x="3136" y="7491"/>
                  </a:lnTo>
                  <a:lnTo>
                    <a:pt x="3136" y="6090"/>
                  </a:lnTo>
                  <a:lnTo>
                    <a:pt x="3001" y="5908"/>
                  </a:lnTo>
                  <a:lnTo>
                    <a:pt x="3429" y="6212"/>
                  </a:lnTo>
                  <a:lnTo>
                    <a:pt x="3451" y="6395"/>
                  </a:lnTo>
                  <a:lnTo>
                    <a:pt x="3226" y="6638"/>
                  </a:lnTo>
                  <a:lnTo>
                    <a:pt x="3451" y="7085"/>
                  </a:lnTo>
                  <a:lnTo>
                    <a:pt x="3609" y="6517"/>
                  </a:lnTo>
                  <a:lnTo>
                    <a:pt x="4329" y="5725"/>
                  </a:lnTo>
                  <a:lnTo>
                    <a:pt x="4464" y="5664"/>
                  </a:lnTo>
                  <a:lnTo>
                    <a:pt x="4329" y="5847"/>
                  </a:lnTo>
                  <a:lnTo>
                    <a:pt x="4464" y="6212"/>
                  </a:lnTo>
                  <a:lnTo>
                    <a:pt x="4982" y="5664"/>
                  </a:lnTo>
                  <a:lnTo>
                    <a:pt x="5117" y="6090"/>
                  </a:lnTo>
                  <a:lnTo>
                    <a:pt x="5237" y="5725"/>
                  </a:lnTo>
                  <a:lnTo>
                    <a:pt x="5192" y="5359"/>
                  </a:lnTo>
                  <a:lnTo>
                    <a:pt x="5237" y="5238"/>
                  </a:lnTo>
                  <a:lnTo>
                    <a:pt x="5642" y="5420"/>
                  </a:lnTo>
                  <a:lnTo>
                    <a:pt x="6182" y="6212"/>
                  </a:lnTo>
                  <a:lnTo>
                    <a:pt x="6272" y="5847"/>
                  </a:lnTo>
                  <a:lnTo>
                    <a:pt x="6160" y="5420"/>
                  </a:lnTo>
                  <a:lnTo>
                    <a:pt x="6002" y="5359"/>
                  </a:lnTo>
                  <a:lnTo>
                    <a:pt x="6070" y="4689"/>
                  </a:lnTo>
                  <a:lnTo>
                    <a:pt x="5957" y="4629"/>
                  </a:lnTo>
                  <a:lnTo>
                    <a:pt x="5980" y="4324"/>
                  </a:lnTo>
                  <a:lnTo>
                    <a:pt x="6182" y="4020"/>
                  </a:lnTo>
                  <a:lnTo>
                    <a:pt x="6317" y="3289"/>
                  </a:lnTo>
                  <a:lnTo>
                    <a:pt x="6587" y="3289"/>
                  </a:lnTo>
                  <a:lnTo>
                    <a:pt x="6722" y="3411"/>
                  </a:lnTo>
                  <a:lnTo>
                    <a:pt x="6610" y="4202"/>
                  </a:lnTo>
                  <a:lnTo>
                    <a:pt x="6745" y="4568"/>
                  </a:lnTo>
                  <a:lnTo>
                    <a:pt x="6700" y="5664"/>
                  </a:lnTo>
                  <a:lnTo>
                    <a:pt x="6835" y="6090"/>
                  </a:lnTo>
                  <a:lnTo>
                    <a:pt x="6790" y="6456"/>
                  </a:lnTo>
                  <a:lnTo>
                    <a:pt x="6565" y="6841"/>
                  </a:lnTo>
                  <a:lnTo>
                    <a:pt x="6632" y="6963"/>
                  </a:lnTo>
                  <a:lnTo>
                    <a:pt x="6362" y="7085"/>
                  </a:lnTo>
                  <a:lnTo>
                    <a:pt x="6655" y="7329"/>
                  </a:lnTo>
                  <a:lnTo>
                    <a:pt x="7000" y="6456"/>
                  </a:lnTo>
                  <a:lnTo>
                    <a:pt x="6947" y="5908"/>
                  </a:lnTo>
                  <a:lnTo>
                    <a:pt x="7060" y="5847"/>
                  </a:lnTo>
                  <a:lnTo>
                    <a:pt x="7225" y="5725"/>
                  </a:lnTo>
                  <a:lnTo>
                    <a:pt x="7315" y="6029"/>
                  </a:lnTo>
                  <a:lnTo>
                    <a:pt x="7315" y="6456"/>
                  </a:lnTo>
                  <a:lnTo>
                    <a:pt x="7510" y="6517"/>
                  </a:lnTo>
                  <a:lnTo>
                    <a:pt x="7360" y="6395"/>
                  </a:lnTo>
                  <a:lnTo>
                    <a:pt x="7420" y="6151"/>
                  </a:lnTo>
                  <a:lnTo>
                    <a:pt x="7360" y="5847"/>
                  </a:lnTo>
                  <a:lnTo>
                    <a:pt x="6880" y="5603"/>
                  </a:lnTo>
                  <a:lnTo>
                    <a:pt x="6947" y="4689"/>
                  </a:lnTo>
                  <a:lnTo>
                    <a:pt x="6790" y="4141"/>
                  </a:lnTo>
                  <a:lnTo>
                    <a:pt x="7015" y="3654"/>
                  </a:lnTo>
                  <a:lnTo>
                    <a:pt x="7000" y="3350"/>
                  </a:lnTo>
                  <a:lnTo>
                    <a:pt x="7090" y="3532"/>
                  </a:lnTo>
                  <a:lnTo>
                    <a:pt x="7045" y="4263"/>
                  </a:lnTo>
                  <a:lnTo>
                    <a:pt x="7135" y="4324"/>
                  </a:lnTo>
                  <a:lnTo>
                    <a:pt x="7465" y="4507"/>
                  </a:lnTo>
                  <a:lnTo>
                    <a:pt x="7150" y="3898"/>
                  </a:lnTo>
                  <a:lnTo>
                    <a:pt x="7375" y="4020"/>
                  </a:lnTo>
                  <a:lnTo>
                    <a:pt x="7330" y="3715"/>
                  </a:lnTo>
                  <a:lnTo>
                    <a:pt x="7465" y="3654"/>
                  </a:lnTo>
                  <a:lnTo>
                    <a:pt x="8080" y="4080"/>
                  </a:lnTo>
                  <a:lnTo>
                    <a:pt x="7945" y="4385"/>
                  </a:lnTo>
                  <a:lnTo>
                    <a:pt x="7945" y="4811"/>
                  </a:lnTo>
                  <a:lnTo>
                    <a:pt x="8058" y="5116"/>
                  </a:lnTo>
                  <a:lnTo>
                    <a:pt x="8148" y="4141"/>
                  </a:lnTo>
                  <a:lnTo>
                    <a:pt x="7810" y="3593"/>
                  </a:lnTo>
                  <a:lnTo>
                    <a:pt x="7720" y="2862"/>
                  </a:lnTo>
                  <a:lnTo>
                    <a:pt x="8508" y="2619"/>
                  </a:lnTo>
                  <a:lnTo>
                    <a:pt x="8395" y="2010"/>
                  </a:lnTo>
                  <a:lnTo>
                    <a:pt x="8508" y="2192"/>
                  </a:lnTo>
                  <a:lnTo>
                    <a:pt x="8620" y="1888"/>
                  </a:lnTo>
                  <a:lnTo>
                    <a:pt x="8553" y="1827"/>
                  </a:lnTo>
                  <a:lnTo>
                    <a:pt x="9341" y="1340"/>
                  </a:lnTo>
                  <a:lnTo>
                    <a:pt x="9296" y="1137"/>
                  </a:lnTo>
                  <a:lnTo>
                    <a:pt x="9663" y="1096"/>
                  </a:lnTo>
                  <a:lnTo>
                    <a:pt x="9633" y="1340"/>
                  </a:lnTo>
                  <a:lnTo>
                    <a:pt x="9753" y="1340"/>
                  </a:lnTo>
                  <a:lnTo>
                    <a:pt x="10023" y="974"/>
                  </a:lnTo>
                  <a:lnTo>
                    <a:pt x="10129" y="1137"/>
                  </a:lnTo>
                  <a:lnTo>
                    <a:pt x="10038" y="853"/>
                  </a:lnTo>
                  <a:lnTo>
                    <a:pt x="10331" y="771"/>
                  </a:lnTo>
                  <a:lnTo>
                    <a:pt x="10331" y="487"/>
                  </a:lnTo>
                  <a:lnTo>
                    <a:pt x="10721" y="0"/>
                  </a:lnTo>
                  <a:lnTo>
                    <a:pt x="10961" y="244"/>
                  </a:lnTo>
                  <a:lnTo>
                    <a:pt x="10721" y="528"/>
                  </a:lnTo>
                  <a:lnTo>
                    <a:pt x="11104" y="528"/>
                  </a:lnTo>
                  <a:lnTo>
                    <a:pt x="10961" y="853"/>
                  </a:lnTo>
                  <a:lnTo>
                    <a:pt x="11599" y="650"/>
                  </a:lnTo>
                  <a:lnTo>
                    <a:pt x="11937" y="1340"/>
                  </a:lnTo>
                  <a:lnTo>
                    <a:pt x="11892" y="1523"/>
                  </a:lnTo>
                  <a:lnTo>
                    <a:pt x="11757" y="1340"/>
                  </a:lnTo>
                  <a:lnTo>
                    <a:pt x="11937" y="1523"/>
                  </a:lnTo>
                  <a:lnTo>
                    <a:pt x="11869" y="1827"/>
                  </a:lnTo>
                  <a:lnTo>
                    <a:pt x="10721" y="3532"/>
                  </a:lnTo>
                  <a:lnTo>
                    <a:pt x="11059" y="3350"/>
                  </a:lnTo>
                  <a:lnTo>
                    <a:pt x="10991" y="3106"/>
                  </a:lnTo>
                  <a:lnTo>
                    <a:pt x="11577" y="2802"/>
                  </a:lnTo>
                  <a:lnTo>
                    <a:pt x="11419" y="2802"/>
                  </a:lnTo>
                  <a:lnTo>
                    <a:pt x="11441" y="2558"/>
                  </a:lnTo>
                  <a:lnTo>
                    <a:pt x="11757" y="2741"/>
                  </a:lnTo>
                  <a:lnTo>
                    <a:pt x="11802" y="2558"/>
                  </a:lnTo>
                  <a:lnTo>
                    <a:pt x="11892" y="3106"/>
                  </a:lnTo>
                  <a:lnTo>
                    <a:pt x="12049" y="3167"/>
                  </a:lnTo>
                  <a:lnTo>
                    <a:pt x="11914" y="2862"/>
                  </a:lnTo>
                  <a:lnTo>
                    <a:pt x="12207" y="2741"/>
                  </a:lnTo>
                  <a:lnTo>
                    <a:pt x="12567" y="2862"/>
                  </a:lnTo>
                  <a:lnTo>
                    <a:pt x="12544" y="3106"/>
                  </a:lnTo>
                  <a:lnTo>
                    <a:pt x="12844" y="3289"/>
                  </a:lnTo>
                  <a:lnTo>
                    <a:pt x="13130" y="3228"/>
                  </a:lnTo>
                  <a:lnTo>
                    <a:pt x="13130" y="2741"/>
                  </a:lnTo>
                  <a:lnTo>
                    <a:pt x="13220" y="2680"/>
                  </a:lnTo>
                  <a:lnTo>
                    <a:pt x="13925" y="3228"/>
                  </a:lnTo>
                  <a:lnTo>
                    <a:pt x="13835" y="4080"/>
                  </a:lnTo>
                  <a:lnTo>
                    <a:pt x="14150" y="4689"/>
                  </a:lnTo>
                  <a:lnTo>
                    <a:pt x="14330" y="3837"/>
                  </a:lnTo>
                  <a:lnTo>
                    <a:pt x="14443" y="4263"/>
                  </a:lnTo>
                  <a:lnTo>
                    <a:pt x="14690" y="4080"/>
                  </a:lnTo>
                  <a:lnTo>
                    <a:pt x="15013" y="4385"/>
                  </a:lnTo>
                  <a:lnTo>
                    <a:pt x="15253" y="4202"/>
                  </a:lnTo>
                  <a:lnTo>
                    <a:pt x="15238" y="3837"/>
                  </a:lnTo>
                  <a:lnTo>
                    <a:pt x="15388" y="3350"/>
                  </a:lnTo>
                  <a:lnTo>
                    <a:pt x="16453" y="3715"/>
                  </a:lnTo>
                  <a:lnTo>
                    <a:pt x="16521" y="4020"/>
                  </a:lnTo>
                  <a:lnTo>
                    <a:pt x="16386" y="4080"/>
                  </a:lnTo>
                  <a:lnTo>
                    <a:pt x="16723" y="4202"/>
                  </a:lnTo>
                  <a:lnTo>
                    <a:pt x="16836" y="4629"/>
                  </a:lnTo>
                  <a:lnTo>
                    <a:pt x="17646" y="4507"/>
                  </a:lnTo>
                  <a:lnTo>
                    <a:pt x="17781" y="4811"/>
                  </a:lnTo>
                  <a:lnTo>
                    <a:pt x="17736" y="5238"/>
                  </a:lnTo>
                  <a:lnTo>
                    <a:pt x="17961" y="5481"/>
                  </a:lnTo>
                  <a:lnTo>
                    <a:pt x="18074" y="5298"/>
                  </a:lnTo>
                  <a:lnTo>
                    <a:pt x="18659" y="5420"/>
                  </a:lnTo>
                  <a:lnTo>
                    <a:pt x="18779" y="5238"/>
                  </a:lnTo>
                  <a:lnTo>
                    <a:pt x="18824" y="5542"/>
                  </a:lnTo>
                  <a:lnTo>
                    <a:pt x="19072" y="5908"/>
                  </a:lnTo>
                  <a:lnTo>
                    <a:pt x="19162" y="5664"/>
                  </a:lnTo>
                  <a:lnTo>
                    <a:pt x="19049" y="5359"/>
                  </a:lnTo>
                  <a:lnTo>
                    <a:pt x="19117" y="5116"/>
                  </a:lnTo>
                  <a:lnTo>
                    <a:pt x="20107" y="5420"/>
                  </a:lnTo>
                  <a:lnTo>
                    <a:pt x="20767" y="6456"/>
                  </a:lnTo>
                  <a:lnTo>
                    <a:pt x="20902" y="6456"/>
                  </a:lnTo>
                  <a:lnTo>
                    <a:pt x="21082" y="7247"/>
                  </a:lnTo>
                  <a:lnTo>
                    <a:pt x="21007" y="6882"/>
                  </a:lnTo>
                  <a:lnTo>
                    <a:pt x="21097" y="6841"/>
                  </a:lnTo>
                  <a:lnTo>
                    <a:pt x="21142" y="7004"/>
                  </a:lnTo>
                  <a:lnTo>
                    <a:pt x="21367" y="6963"/>
                  </a:lnTo>
                  <a:lnTo>
                    <a:pt x="21600" y="7369"/>
                  </a:lnTo>
                  <a:lnTo>
                    <a:pt x="21232" y="7938"/>
                  </a:lnTo>
                  <a:lnTo>
                    <a:pt x="21322" y="7978"/>
                  </a:lnTo>
                  <a:lnTo>
                    <a:pt x="21187" y="8100"/>
                  </a:lnTo>
                  <a:lnTo>
                    <a:pt x="21307" y="8303"/>
                  </a:lnTo>
                  <a:lnTo>
                    <a:pt x="21082" y="8344"/>
                  </a:lnTo>
                  <a:lnTo>
                    <a:pt x="21007" y="8059"/>
                  </a:lnTo>
                  <a:lnTo>
                    <a:pt x="20902" y="8181"/>
                  </a:lnTo>
                  <a:lnTo>
                    <a:pt x="20767" y="7694"/>
                  </a:lnTo>
                  <a:lnTo>
                    <a:pt x="20490" y="7735"/>
                  </a:lnTo>
                  <a:lnTo>
                    <a:pt x="20445" y="7369"/>
                  </a:lnTo>
                  <a:lnTo>
                    <a:pt x="20490" y="7247"/>
                  </a:lnTo>
                  <a:lnTo>
                    <a:pt x="20400" y="7247"/>
                  </a:lnTo>
                  <a:lnTo>
                    <a:pt x="20332" y="7369"/>
                  </a:lnTo>
                  <a:lnTo>
                    <a:pt x="20400" y="7735"/>
                  </a:lnTo>
                  <a:lnTo>
                    <a:pt x="20355" y="7938"/>
                  </a:lnTo>
                  <a:lnTo>
                    <a:pt x="20129" y="8222"/>
                  </a:lnTo>
                  <a:lnTo>
                    <a:pt x="19994" y="8181"/>
                  </a:lnTo>
                  <a:lnTo>
                    <a:pt x="20220" y="9095"/>
                  </a:lnTo>
                  <a:lnTo>
                    <a:pt x="20175" y="9521"/>
                  </a:lnTo>
                  <a:lnTo>
                    <a:pt x="19927" y="9156"/>
                  </a:lnTo>
                  <a:lnTo>
                    <a:pt x="19972" y="9338"/>
                  </a:lnTo>
                  <a:lnTo>
                    <a:pt x="19477" y="9826"/>
                  </a:lnTo>
                  <a:lnTo>
                    <a:pt x="19094" y="10739"/>
                  </a:lnTo>
                  <a:lnTo>
                    <a:pt x="18794" y="10435"/>
                  </a:lnTo>
                  <a:lnTo>
                    <a:pt x="18554" y="10800"/>
                  </a:lnTo>
                  <a:lnTo>
                    <a:pt x="18554" y="10435"/>
                  </a:lnTo>
                  <a:lnTo>
                    <a:pt x="18419" y="10800"/>
                  </a:lnTo>
                  <a:lnTo>
                    <a:pt x="18209" y="10739"/>
                  </a:lnTo>
                  <a:lnTo>
                    <a:pt x="18029" y="11653"/>
                  </a:lnTo>
                  <a:lnTo>
                    <a:pt x="18194" y="11835"/>
                  </a:lnTo>
                  <a:lnTo>
                    <a:pt x="18119" y="12079"/>
                  </a:lnTo>
                  <a:lnTo>
                    <a:pt x="18194" y="12627"/>
                  </a:lnTo>
                  <a:lnTo>
                    <a:pt x="18074" y="12505"/>
                  </a:lnTo>
                  <a:lnTo>
                    <a:pt x="18006" y="12932"/>
                  </a:lnTo>
                  <a:lnTo>
                    <a:pt x="18051" y="13297"/>
                  </a:lnTo>
                  <a:lnTo>
                    <a:pt x="17759" y="13602"/>
                  </a:lnTo>
                  <a:lnTo>
                    <a:pt x="17781" y="13967"/>
                  </a:lnTo>
                  <a:lnTo>
                    <a:pt x="17624" y="14170"/>
                  </a:lnTo>
                  <a:lnTo>
                    <a:pt x="17556" y="14576"/>
                  </a:lnTo>
                  <a:lnTo>
                    <a:pt x="17376" y="15063"/>
                  </a:lnTo>
                  <a:lnTo>
                    <a:pt x="17218" y="13358"/>
                  </a:lnTo>
                  <a:lnTo>
                    <a:pt x="17286" y="12383"/>
                  </a:lnTo>
                  <a:lnTo>
                    <a:pt x="17399" y="11774"/>
                  </a:lnTo>
                  <a:lnTo>
                    <a:pt x="17601" y="11653"/>
                  </a:lnTo>
                  <a:lnTo>
                    <a:pt x="18029" y="10495"/>
                  </a:lnTo>
                  <a:lnTo>
                    <a:pt x="18239" y="10191"/>
                  </a:lnTo>
                  <a:lnTo>
                    <a:pt x="18329" y="9582"/>
                  </a:lnTo>
                  <a:lnTo>
                    <a:pt x="18419" y="9338"/>
                  </a:lnTo>
                  <a:lnTo>
                    <a:pt x="18239" y="9338"/>
                  </a:lnTo>
                  <a:lnTo>
                    <a:pt x="18164" y="9886"/>
                  </a:lnTo>
                  <a:lnTo>
                    <a:pt x="17804" y="10435"/>
                  </a:lnTo>
                  <a:lnTo>
                    <a:pt x="17826" y="9704"/>
                  </a:lnTo>
                  <a:lnTo>
                    <a:pt x="17421" y="9826"/>
                  </a:lnTo>
                  <a:lnTo>
                    <a:pt x="17038" y="10800"/>
                  </a:lnTo>
                  <a:lnTo>
                    <a:pt x="17128" y="11105"/>
                  </a:lnTo>
                  <a:lnTo>
                    <a:pt x="16701" y="11226"/>
                  </a:lnTo>
                  <a:lnTo>
                    <a:pt x="16678" y="11165"/>
                  </a:lnTo>
                  <a:lnTo>
                    <a:pt x="16791" y="11044"/>
                  </a:lnTo>
                  <a:lnTo>
                    <a:pt x="16453" y="10861"/>
                  </a:lnTo>
                  <a:lnTo>
                    <a:pt x="16363" y="11044"/>
                  </a:lnTo>
                  <a:lnTo>
                    <a:pt x="15598" y="11105"/>
                  </a:lnTo>
                  <a:lnTo>
                    <a:pt x="14645" y="13297"/>
                  </a:lnTo>
                  <a:lnTo>
                    <a:pt x="14848" y="13358"/>
                  </a:lnTo>
                  <a:lnTo>
                    <a:pt x="14848" y="13723"/>
                  </a:lnTo>
                  <a:lnTo>
                    <a:pt x="14960" y="13480"/>
                  </a:lnTo>
                  <a:lnTo>
                    <a:pt x="14915" y="13784"/>
                  </a:lnTo>
                  <a:lnTo>
                    <a:pt x="15058" y="13662"/>
                  </a:lnTo>
                  <a:lnTo>
                    <a:pt x="15058" y="13845"/>
                  </a:lnTo>
                  <a:lnTo>
                    <a:pt x="15103" y="13480"/>
                  </a:lnTo>
                  <a:lnTo>
                    <a:pt x="15238" y="13480"/>
                  </a:lnTo>
                  <a:lnTo>
                    <a:pt x="15433" y="13906"/>
                  </a:lnTo>
                  <a:lnTo>
                    <a:pt x="15253" y="13967"/>
                  </a:lnTo>
                  <a:lnTo>
                    <a:pt x="15388" y="14170"/>
                  </a:lnTo>
                  <a:lnTo>
                    <a:pt x="15433" y="14454"/>
                  </a:lnTo>
                  <a:lnTo>
                    <a:pt x="15328" y="15144"/>
                  </a:lnTo>
                  <a:lnTo>
                    <a:pt x="15298" y="16159"/>
                  </a:lnTo>
                  <a:lnTo>
                    <a:pt x="14645" y="18291"/>
                  </a:lnTo>
                  <a:lnTo>
                    <a:pt x="14397" y="18616"/>
                  </a:lnTo>
                  <a:lnTo>
                    <a:pt x="14240" y="18291"/>
                  </a:lnTo>
                  <a:lnTo>
                    <a:pt x="14082" y="18738"/>
                  </a:lnTo>
                  <a:lnTo>
                    <a:pt x="14060" y="18656"/>
                  </a:lnTo>
                  <a:lnTo>
                    <a:pt x="14150" y="18291"/>
                  </a:lnTo>
                  <a:lnTo>
                    <a:pt x="14105" y="17804"/>
                  </a:lnTo>
                  <a:lnTo>
                    <a:pt x="14375" y="17560"/>
                  </a:lnTo>
                  <a:lnTo>
                    <a:pt x="14600" y="16159"/>
                  </a:lnTo>
                  <a:lnTo>
                    <a:pt x="14127" y="16464"/>
                  </a:lnTo>
                  <a:lnTo>
                    <a:pt x="14060" y="15997"/>
                  </a:lnTo>
                  <a:lnTo>
                    <a:pt x="13677" y="15632"/>
                  </a:lnTo>
                  <a:lnTo>
                    <a:pt x="13430" y="14170"/>
                  </a:lnTo>
                  <a:lnTo>
                    <a:pt x="13160" y="13845"/>
                  </a:lnTo>
                  <a:lnTo>
                    <a:pt x="12724" y="14292"/>
                  </a:lnTo>
                  <a:lnTo>
                    <a:pt x="12799" y="14576"/>
                  </a:lnTo>
                  <a:lnTo>
                    <a:pt x="12634" y="15429"/>
                  </a:lnTo>
                  <a:lnTo>
                    <a:pt x="12432" y="15632"/>
                  </a:lnTo>
                  <a:lnTo>
                    <a:pt x="12274" y="15429"/>
                  </a:lnTo>
                  <a:lnTo>
                    <a:pt x="12027" y="15388"/>
                  </a:lnTo>
                  <a:lnTo>
                    <a:pt x="11419" y="15753"/>
                  </a:lnTo>
                  <a:lnTo>
                    <a:pt x="10901" y="15185"/>
                  </a:lnTo>
                  <a:lnTo>
                    <a:pt x="10556" y="15307"/>
                  </a:lnTo>
                  <a:lnTo>
                    <a:pt x="10421" y="14779"/>
                  </a:lnTo>
                  <a:lnTo>
                    <a:pt x="10084" y="14454"/>
                  </a:lnTo>
                  <a:lnTo>
                    <a:pt x="9933" y="14779"/>
                  </a:lnTo>
                  <a:lnTo>
                    <a:pt x="9903" y="15429"/>
                  </a:lnTo>
                  <a:lnTo>
                    <a:pt x="9161" y="15185"/>
                  </a:lnTo>
                  <a:lnTo>
                    <a:pt x="8643" y="15916"/>
                  </a:lnTo>
                  <a:lnTo>
                    <a:pt x="8395" y="16159"/>
                  </a:lnTo>
                  <a:lnTo>
                    <a:pt x="8373" y="16789"/>
                  </a:lnTo>
                  <a:lnTo>
                    <a:pt x="8035" y="16667"/>
                  </a:lnTo>
                  <a:lnTo>
                    <a:pt x="7968" y="17520"/>
                  </a:lnTo>
                  <a:lnTo>
                    <a:pt x="7645" y="17682"/>
                  </a:lnTo>
                  <a:lnTo>
                    <a:pt x="7735" y="18291"/>
                  </a:lnTo>
                  <a:lnTo>
                    <a:pt x="7675" y="18859"/>
                  </a:lnTo>
                  <a:lnTo>
                    <a:pt x="7195" y="19590"/>
                  </a:lnTo>
                  <a:lnTo>
                    <a:pt x="6902" y="19712"/>
                  </a:lnTo>
                  <a:lnTo>
                    <a:pt x="6857" y="20138"/>
                  </a:lnTo>
                  <a:lnTo>
                    <a:pt x="7000" y="20321"/>
                  </a:lnTo>
                  <a:lnTo>
                    <a:pt x="7000" y="20808"/>
                  </a:lnTo>
                  <a:lnTo>
                    <a:pt x="6835" y="20686"/>
                  </a:lnTo>
                  <a:lnTo>
                    <a:pt x="6610" y="20991"/>
                  </a:lnTo>
                  <a:lnTo>
                    <a:pt x="6520" y="20260"/>
                  </a:lnTo>
                  <a:lnTo>
                    <a:pt x="6317" y="20808"/>
                  </a:lnTo>
                  <a:lnTo>
                    <a:pt x="5754" y="20808"/>
                  </a:lnTo>
                  <a:lnTo>
                    <a:pt x="5484" y="21600"/>
                  </a:lnTo>
                  <a:lnTo>
                    <a:pt x="5297" y="21356"/>
                  </a:lnTo>
                  <a:lnTo>
                    <a:pt x="5282" y="20991"/>
                  </a:lnTo>
                  <a:lnTo>
                    <a:pt x="4742" y="20321"/>
                  </a:lnTo>
                  <a:lnTo>
                    <a:pt x="4352" y="20686"/>
                  </a:lnTo>
                  <a:lnTo>
                    <a:pt x="4374" y="20077"/>
                  </a:lnTo>
                  <a:lnTo>
                    <a:pt x="4284" y="19956"/>
                  </a:lnTo>
                  <a:lnTo>
                    <a:pt x="4352" y="19773"/>
                  </a:lnTo>
                  <a:lnTo>
                    <a:pt x="4216" y="19712"/>
                  </a:lnTo>
                  <a:lnTo>
                    <a:pt x="4239" y="19225"/>
                  </a:lnTo>
                  <a:lnTo>
                    <a:pt x="4397" y="19408"/>
                  </a:lnTo>
                  <a:lnTo>
                    <a:pt x="4464" y="19225"/>
                  </a:lnTo>
                  <a:lnTo>
                    <a:pt x="4306" y="18859"/>
                  </a:lnTo>
                  <a:lnTo>
                    <a:pt x="4216" y="19164"/>
                  </a:lnTo>
                  <a:lnTo>
                    <a:pt x="4194" y="18494"/>
                  </a:lnTo>
                  <a:lnTo>
                    <a:pt x="4014" y="18372"/>
                  </a:lnTo>
                  <a:lnTo>
                    <a:pt x="3879" y="17804"/>
                  </a:lnTo>
                  <a:lnTo>
                    <a:pt x="4036" y="17804"/>
                  </a:lnTo>
                  <a:lnTo>
                    <a:pt x="4036" y="17520"/>
                  </a:lnTo>
                  <a:lnTo>
                    <a:pt x="4149" y="17438"/>
                  </a:lnTo>
                  <a:lnTo>
                    <a:pt x="4464" y="17520"/>
                  </a:lnTo>
                  <a:lnTo>
                    <a:pt x="4194" y="16667"/>
                  </a:lnTo>
                  <a:lnTo>
                    <a:pt x="3676" y="16951"/>
                  </a:lnTo>
                  <a:lnTo>
                    <a:pt x="3721" y="17032"/>
                  </a:lnTo>
                  <a:lnTo>
                    <a:pt x="3631" y="17276"/>
                  </a:lnTo>
                  <a:lnTo>
                    <a:pt x="3541" y="17073"/>
                  </a:lnTo>
                  <a:lnTo>
                    <a:pt x="3451" y="17885"/>
                  </a:lnTo>
                  <a:lnTo>
                    <a:pt x="3564" y="18047"/>
                  </a:lnTo>
                  <a:lnTo>
                    <a:pt x="3654" y="18900"/>
                  </a:lnTo>
                  <a:lnTo>
                    <a:pt x="3901" y="19590"/>
                  </a:lnTo>
                  <a:lnTo>
                    <a:pt x="3811" y="19651"/>
                  </a:lnTo>
                  <a:lnTo>
                    <a:pt x="3721" y="20260"/>
                  </a:lnTo>
                  <a:lnTo>
                    <a:pt x="3609" y="20138"/>
                  </a:lnTo>
                  <a:lnTo>
                    <a:pt x="3586" y="19834"/>
                  </a:lnTo>
                  <a:lnTo>
                    <a:pt x="3361" y="20138"/>
                  </a:lnTo>
                  <a:lnTo>
                    <a:pt x="3181" y="19773"/>
                  </a:lnTo>
                  <a:lnTo>
                    <a:pt x="2949" y="19022"/>
                  </a:lnTo>
                  <a:lnTo>
                    <a:pt x="2798" y="19022"/>
                  </a:lnTo>
                  <a:lnTo>
                    <a:pt x="2776" y="18494"/>
                  </a:lnTo>
                  <a:lnTo>
                    <a:pt x="2191" y="17520"/>
                  </a:lnTo>
                  <a:lnTo>
                    <a:pt x="2416" y="17154"/>
                  </a:lnTo>
                  <a:lnTo>
                    <a:pt x="2326" y="16911"/>
                  </a:lnTo>
                  <a:lnTo>
                    <a:pt x="2506" y="16667"/>
                  </a:lnTo>
                  <a:lnTo>
                    <a:pt x="1981" y="17032"/>
                  </a:lnTo>
                  <a:lnTo>
                    <a:pt x="1966" y="17276"/>
                  </a:lnTo>
                  <a:lnTo>
                    <a:pt x="1831" y="17073"/>
                  </a:lnTo>
                  <a:lnTo>
                    <a:pt x="1981" y="17438"/>
                  </a:lnTo>
                  <a:lnTo>
                    <a:pt x="2191" y="17398"/>
                  </a:lnTo>
                  <a:lnTo>
                    <a:pt x="1846" y="17885"/>
                  </a:lnTo>
                  <a:lnTo>
                    <a:pt x="1651" y="17438"/>
                  </a:lnTo>
                  <a:lnTo>
                    <a:pt x="1801" y="17154"/>
                  </a:lnTo>
                  <a:lnTo>
                    <a:pt x="1576" y="17073"/>
                  </a:lnTo>
                  <a:lnTo>
                    <a:pt x="1576" y="16911"/>
                  </a:lnTo>
                  <a:lnTo>
                    <a:pt x="1350" y="17032"/>
                  </a:lnTo>
                  <a:lnTo>
                    <a:pt x="1283" y="17438"/>
                  </a:lnTo>
                  <a:lnTo>
                    <a:pt x="1103" y="17398"/>
                  </a:lnTo>
                  <a:lnTo>
                    <a:pt x="1103" y="16829"/>
                  </a:lnTo>
                  <a:lnTo>
                    <a:pt x="923" y="16220"/>
                  </a:lnTo>
                  <a:lnTo>
                    <a:pt x="428" y="16342"/>
                  </a:lnTo>
                  <a:lnTo>
                    <a:pt x="315" y="16159"/>
                  </a:lnTo>
                  <a:lnTo>
                    <a:pt x="383" y="15875"/>
                  </a:lnTo>
                  <a:lnTo>
                    <a:pt x="585" y="15185"/>
                  </a:lnTo>
                  <a:lnTo>
                    <a:pt x="473" y="14414"/>
                  </a:lnTo>
                  <a:lnTo>
                    <a:pt x="563" y="14211"/>
                  </a:lnTo>
                  <a:lnTo>
                    <a:pt x="518" y="13602"/>
                  </a:lnTo>
                  <a:lnTo>
                    <a:pt x="0" y="1341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6" name="Freeform 344"/>
            <p:cNvSpPr/>
            <p:nvPr/>
          </p:nvSpPr>
          <p:spPr>
            <a:xfrm>
              <a:off x="3748835" y="136920"/>
              <a:ext cx="75881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60"/>
                  </a:moveTo>
                  <a:lnTo>
                    <a:pt x="4032" y="12960"/>
                  </a:lnTo>
                  <a:lnTo>
                    <a:pt x="864" y="7200"/>
                  </a:lnTo>
                  <a:lnTo>
                    <a:pt x="16128" y="0"/>
                  </a:lnTo>
                  <a:lnTo>
                    <a:pt x="19296" y="0"/>
                  </a:lnTo>
                  <a:lnTo>
                    <a:pt x="16128" y="7200"/>
                  </a:lnTo>
                  <a:lnTo>
                    <a:pt x="21600" y="7200"/>
                  </a:lnTo>
                  <a:lnTo>
                    <a:pt x="7200" y="18000"/>
                  </a:lnTo>
                  <a:lnTo>
                    <a:pt x="4032" y="21600"/>
                  </a:lnTo>
                  <a:lnTo>
                    <a:pt x="4032" y="18000"/>
                  </a:lnTo>
                  <a:lnTo>
                    <a:pt x="0" y="165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7" name="Freeform 345"/>
            <p:cNvSpPr/>
            <p:nvPr/>
          </p:nvSpPr>
          <p:spPr>
            <a:xfrm>
              <a:off x="3748835" y="142452"/>
              <a:ext cx="82618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4000" y="12600"/>
                  </a:lnTo>
                  <a:lnTo>
                    <a:pt x="800" y="7200"/>
                  </a:lnTo>
                  <a:lnTo>
                    <a:pt x="16000" y="0"/>
                  </a:lnTo>
                  <a:lnTo>
                    <a:pt x="19200" y="0"/>
                  </a:lnTo>
                  <a:lnTo>
                    <a:pt x="16000" y="7200"/>
                  </a:lnTo>
                  <a:lnTo>
                    <a:pt x="21600" y="7200"/>
                  </a:lnTo>
                  <a:lnTo>
                    <a:pt x="7200" y="18000"/>
                  </a:lnTo>
                  <a:lnTo>
                    <a:pt x="4000" y="21600"/>
                  </a:lnTo>
                  <a:lnTo>
                    <a:pt x="4000" y="18000"/>
                  </a:lnTo>
                  <a:lnTo>
                    <a:pt x="0" y="16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8" name="Freeform 346"/>
            <p:cNvSpPr/>
            <p:nvPr/>
          </p:nvSpPr>
          <p:spPr>
            <a:xfrm>
              <a:off x="3773116" y="550447"/>
              <a:ext cx="28619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00" y="0"/>
                  </a:lnTo>
                  <a:lnTo>
                    <a:pt x="21600" y="1215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19" name="Freeform 347"/>
            <p:cNvSpPr/>
            <p:nvPr/>
          </p:nvSpPr>
          <p:spPr>
            <a:xfrm>
              <a:off x="3773116" y="555979"/>
              <a:ext cx="34044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891" y="0"/>
                  </a:lnTo>
                  <a:lnTo>
                    <a:pt x="21600" y="12343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0" name="Freeform 348"/>
            <p:cNvSpPr/>
            <p:nvPr/>
          </p:nvSpPr>
          <p:spPr>
            <a:xfrm>
              <a:off x="3828425" y="467465"/>
              <a:ext cx="104180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2376" y="15652"/>
                  </a:lnTo>
                  <a:lnTo>
                    <a:pt x="4320" y="14713"/>
                  </a:lnTo>
                  <a:lnTo>
                    <a:pt x="6696" y="17217"/>
                  </a:lnTo>
                  <a:lnTo>
                    <a:pt x="8640" y="15652"/>
                  </a:lnTo>
                  <a:lnTo>
                    <a:pt x="7992" y="21600"/>
                  </a:lnTo>
                  <a:lnTo>
                    <a:pt x="21600" y="21600"/>
                  </a:lnTo>
                  <a:lnTo>
                    <a:pt x="15984" y="18157"/>
                  </a:lnTo>
                  <a:lnTo>
                    <a:pt x="14040" y="11270"/>
                  </a:lnTo>
                  <a:lnTo>
                    <a:pt x="14040" y="4383"/>
                  </a:lnTo>
                  <a:lnTo>
                    <a:pt x="17064" y="0"/>
                  </a:lnTo>
                  <a:lnTo>
                    <a:pt x="6048" y="939"/>
                  </a:lnTo>
                  <a:lnTo>
                    <a:pt x="3672" y="10330"/>
                  </a:lnTo>
                  <a:lnTo>
                    <a:pt x="0" y="1033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1" name="Freeform 349"/>
            <p:cNvSpPr/>
            <p:nvPr/>
          </p:nvSpPr>
          <p:spPr>
            <a:xfrm>
              <a:off x="3828425" y="466082"/>
              <a:ext cx="110920" cy="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68"/>
                  </a:moveTo>
                  <a:lnTo>
                    <a:pt x="2445" y="15552"/>
                  </a:lnTo>
                  <a:lnTo>
                    <a:pt x="4279" y="14688"/>
                  </a:lnTo>
                  <a:lnTo>
                    <a:pt x="6725" y="17280"/>
                  </a:lnTo>
                  <a:lnTo>
                    <a:pt x="8558" y="15552"/>
                  </a:lnTo>
                  <a:lnTo>
                    <a:pt x="7947" y="21600"/>
                  </a:lnTo>
                  <a:lnTo>
                    <a:pt x="21600" y="21600"/>
                  </a:lnTo>
                  <a:lnTo>
                    <a:pt x="15894" y="18144"/>
                  </a:lnTo>
                  <a:lnTo>
                    <a:pt x="14060" y="11232"/>
                  </a:lnTo>
                  <a:lnTo>
                    <a:pt x="14060" y="4320"/>
                  </a:lnTo>
                  <a:lnTo>
                    <a:pt x="17117" y="0"/>
                  </a:lnTo>
                  <a:lnTo>
                    <a:pt x="6113" y="864"/>
                  </a:lnTo>
                  <a:lnTo>
                    <a:pt x="3668" y="10368"/>
                  </a:lnTo>
                  <a:lnTo>
                    <a:pt x="0" y="1036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2" name="Freeform 350"/>
            <p:cNvSpPr/>
            <p:nvPr/>
          </p:nvSpPr>
          <p:spPr>
            <a:xfrm>
              <a:off x="3867546" y="323630"/>
              <a:ext cx="262017" cy="13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5"/>
                  </a:moveTo>
                  <a:lnTo>
                    <a:pt x="1964" y="18565"/>
                  </a:lnTo>
                  <a:lnTo>
                    <a:pt x="512" y="20529"/>
                  </a:lnTo>
                  <a:lnTo>
                    <a:pt x="4269" y="21600"/>
                  </a:lnTo>
                  <a:lnTo>
                    <a:pt x="4269" y="19101"/>
                  </a:lnTo>
                  <a:lnTo>
                    <a:pt x="5549" y="19101"/>
                  </a:lnTo>
                  <a:lnTo>
                    <a:pt x="4269" y="18030"/>
                  </a:lnTo>
                  <a:lnTo>
                    <a:pt x="5720" y="18565"/>
                  </a:lnTo>
                  <a:lnTo>
                    <a:pt x="5549" y="16066"/>
                  </a:lnTo>
                  <a:lnTo>
                    <a:pt x="6232" y="16959"/>
                  </a:lnTo>
                  <a:lnTo>
                    <a:pt x="7086" y="16066"/>
                  </a:lnTo>
                  <a:lnTo>
                    <a:pt x="6574" y="14460"/>
                  </a:lnTo>
                  <a:lnTo>
                    <a:pt x="8794" y="14460"/>
                  </a:lnTo>
                  <a:lnTo>
                    <a:pt x="8111" y="12853"/>
                  </a:lnTo>
                  <a:lnTo>
                    <a:pt x="9221" y="12853"/>
                  </a:lnTo>
                  <a:lnTo>
                    <a:pt x="9562" y="10889"/>
                  </a:lnTo>
                  <a:lnTo>
                    <a:pt x="20575" y="4106"/>
                  </a:lnTo>
                  <a:lnTo>
                    <a:pt x="21600" y="1785"/>
                  </a:lnTo>
                  <a:lnTo>
                    <a:pt x="19380" y="0"/>
                  </a:lnTo>
                  <a:lnTo>
                    <a:pt x="14855" y="3749"/>
                  </a:lnTo>
                  <a:lnTo>
                    <a:pt x="10245" y="3749"/>
                  </a:lnTo>
                  <a:lnTo>
                    <a:pt x="5549" y="9818"/>
                  </a:lnTo>
                  <a:lnTo>
                    <a:pt x="2732" y="10354"/>
                  </a:lnTo>
                  <a:lnTo>
                    <a:pt x="2732" y="12853"/>
                  </a:lnTo>
                  <a:lnTo>
                    <a:pt x="4098" y="12853"/>
                  </a:lnTo>
                  <a:lnTo>
                    <a:pt x="2476" y="13924"/>
                  </a:lnTo>
                  <a:lnTo>
                    <a:pt x="3244" y="14995"/>
                  </a:lnTo>
                  <a:lnTo>
                    <a:pt x="1964" y="16066"/>
                  </a:lnTo>
                  <a:lnTo>
                    <a:pt x="3244" y="16959"/>
                  </a:lnTo>
                  <a:lnTo>
                    <a:pt x="0" y="1856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3" name="Freeform 351"/>
            <p:cNvSpPr/>
            <p:nvPr/>
          </p:nvSpPr>
          <p:spPr>
            <a:xfrm>
              <a:off x="3867546" y="323630"/>
              <a:ext cx="268760" cy="14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39"/>
                  </a:moveTo>
                  <a:lnTo>
                    <a:pt x="2002" y="18539"/>
                  </a:lnTo>
                  <a:lnTo>
                    <a:pt x="500" y="20580"/>
                  </a:lnTo>
                  <a:lnTo>
                    <a:pt x="4253" y="21600"/>
                  </a:lnTo>
                  <a:lnTo>
                    <a:pt x="4253" y="19049"/>
                  </a:lnTo>
                  <a:lnTo>
                    <a:pt x="5588" y="19049"/>
                  </a:lnTo>
                  <a:lnTo>
                    <a:pt x="4253" y="18028"/>
                  </a:lnTo>
                  <a:lnTo>
                    <a:pt x="5754" y="18539"/>
                  </a:lnTo>
                  <a:lnTo>
                    <a:pt x="5588" y="15987"/>
                  </a:lnTo>
                  <a:lnTo>
                    <a:pt x="6255" y="17008"/>
                  </a:lnTo>
                  <a:lnTo>
                    <a:pt x="7089" y="15987"/>
                  </a:lnTo>
                  <a:lnTo>
                    <a:pt x="6588" y="14457"/>
                  </a:lnTo>
                  <a:lnTo>
                    <a:pt x="8757" y="14457"/>
                  </a:lnTo>
                  <a:lnTo>
                    <a:pt x="8090" y="12926"/>
                  </a:lnTo>
                  <a:lnTo>
                    <a:pt x="9257" y="12926"/>
                  </a:lnTo>
                  <a:lnTo>
                    <a:pt x="9591" y="10885"/>
                  </a:lnTo>
                  <a:lnTo>
                    <a:pt x="20599" y="4082"/>
                  </a:lnTo>
                  <a:lnTo>
                    <a:pt x="21600" y="1701"/>
                  </a:lnTo>
                  <a:lnTo>
                    <a:pt x="19348" y="0"/>
                  </a:lnTo>
                  <a:lnTo>
                    <a:pt x="14845" y="3742"/>
                  </a:lnTo>
                  <a:lnTo>
                    <a:pt x="10258" y="3742"/>
                  </a:lnTo>
                  <a:lnTo>
                    <a:pt x="5588" y="9865"/>
                  </a:lnTo>
                  <a:lnTo>
                    <a:pt x="2752" y="10375"/>
                  </a:lnTo>
                  <a:lnTo>
                    <a:pt x="2752" y="12926"/>
                  </a:lnTo>
                  <a:lnTo>
                    <a:pt x="4086" y="12926"/>
                  </a:lnTo>
                  <a:lnTo>
                    <a:pt x="2502" y="13946"/>
                  </a:lnTo>
                  <a:lnTo>
                    <a:pt x="3253" y="14967"/>
                  </a:lnTo>
                  <a:lnTo>
                    <a:pt x="2002" y="15987"/>
                  </a:lnTo>
                  <a:lnTo>
                    <a:pt x="3253" y="17008"/>
                  </a:lnTo>
                  <a:lnTo>
                    <a:pt x="0" y="1853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4" name="Freeform 352"/>
            <p:cNvSpPr/>
            <p:nvPr/>
          </p:nvSpPr>
          <p:spPr>
            <a:xfrm>
              <a:off x="4025377" y="106493"/>
              <a:ext cx="47509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5280" y="21600"/>
                  </a:lnTo>
                  <a:lnTo>
                    <a:pt x="21600" y="12343"/>
                  </a:lnTo>
                  <a:lnTo>
                    <a:pt x="11520" y="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5" name="Freeform 353"/>
            <p:cNvSpPr/>
            <p:nvPr/>
          </p:nvSpPr>
          <p:spPr>
            <a:xfrm>
              <a:off x="4025377" y="113408"/>
              <a:ext cx="52923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5082" y="21600"/>
                  </a:lnTo>
                  <a:lnTo>
                    <a:pt x="21600" y="12000"/>
                  </a:lnTo>
                  <a:lnTo>
                    <a:pt x="11435" y="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6" name="Freeform 354"/>
            <p:cNvSpPr/>
            <p:nvPr/>
          </p:nvSpPr>
          <p:spPr>
            <a:xfrm>
              <a:off x="4519106" y="157665"/>
              <a:ext cx="4211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340" y="13500"/>
                  </a:lnTo>
                  <a:lnTo>
                    <a:pt x="7020" y="21600"/>
                  </a:lnTo>
                  <a:lnTo>
                    <a:pt x="15660" y="13500"/>
                  </a:lnTo>
                  <a:lnTo>
                    <a:pt x="21600" y="675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7" name="Freeform 355"/>
            <p:cNvSpPr/>
            <p:nvPr/>
          </p:nvSpPr>
          <p:spPr>
            <a:xfrm>
              <a:off x="4519106" y="159048"/>
              <a:ext cx="46211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70" y="14400"/>
                  </a:lnTo>
                  <a:lnTo>
                    <a:pt x="7043" y="21600"/>
                  </a:lnTo>
                  <a:lnTo>
                    <a:pt x="15496" y="14400"/>
                  </a:lnTo>
                  <a:lnTo>
                    <a:pt x="21600" y="72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8" name="Freeform 356"/>
            <p:cNvSpPr/>
            <p:nvPr/>
          </p:nvSpPr>
          <p:spPr>
            <a:xfrm>
              <a:off x="4525851" y="136920"/>
              <a:ext cx="105536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86"/>
                  </a:moveTo>
                  <a:lnTo>
                    <a:pt x="5929" y="5657"/>
                  </a:lnTo>
                  <a:lnTo>
                    <a:pt x="14400" y="0"/>
                  </a:lnTo>
                  <a:lnTo>
                    <a:pt x="21600" y="10800"/>
                  </a:lnTo>
                  <a:lnTo>
                    <a:pt x="19906" y="12343"/>
                  </a:lnTo>
                  <a:lnTo>
                    <a:pt x="20329" y="17486"/>
                  </a:lnTo>
                  <a:lnTo>
                    <a:pt x="9106" y="21600"/>
                  </a:lnTo>
                  <a:lnTo>
                    <a:pt x="0" y="174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29" name="Freeform 357"/>
            <p:cNvSpPr/>
            <p:nvPr/>
          </p:nvSpPr>
          <p:spPr>
            <a:xfrm>
              <a:off x="4525851" y="142452"/>
              <a:ext cx="112276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6000" y="5400"/>
                  </a:lnTo>
                  <a:lnTo>
                    <a:pt x="14400" y="0"/>
                  </a:lnTo>
                  <a:lnTo>
                    <a:pt x="21600" y="10800"/>
                  </a:lnTo>
                  <a:lnTo>
                    <a:pt x="20000" y="12150"/>
                  </a:lnTo>
                  <a:lnTo>
                    <a:pt x="20400" y="17550"/>
                  </a:lnTo>
                  <a:lnTo>
                    <a:pt x="9200" y="21600"/>
                  </a:lnTo>
                  <a:lnTo>
                    <a:pt x="0" y="175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0" name="Freeform 358"/>
            <p:cNvSpPr/>
            <p:nvPr/>
          </p:nvSpPr>
          <p:spPr>
            <a:xfrm>
              <a:off x="4552831" y="188092"/>
              <a:ext cx="117679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450"/>
                  </a:moveTo>
                  <a:lnTo>
                    <a:pt x="3411" y="10800"/>
                  </a:lnTo>
                  <a:lnTo>
                    <a:pt x="6632" y="18450"/>
                  </a:lnTo>
                  <a:lnTo>
                    <a:pt x="8905" y="15750"/>
                  </a:lnTo>
                  <a:lnTo>
                    <a:pt x="17811" y="21600"/>
                  </a:lnTo>
                  <a:lnTo>
                    <a:pt x="19895" y="19350"/>
                  </a:lnTo>
                  <a:lnTo>
                    <a:pt x="18379" y="13050"/>
                  </a:lnTo>
                  <a:lnTo>
                    <a:pt x="19895" y="14400"/>
                  </a:lnTo>
                  <a:lnTo>
                    <a:pt x="21600" y="4950"/>
                  </a:lnTo>
                  <a:lnTo>
                    <a:pt x="16674" y="1350"/>
                  </a:lnTo>
                  <a:lnTo>
                    <a:pt x="12126" y="5850"/>
                  </a:lnTo>
                  <a:lnTo>
                    <a:pt x="15726" y="3600"/>
                  </a:lnTo>
                  <a:lnTo>
                    <a:pt x="14211" y="0"/>
                  </a:lnTo>
                  <a:lnTo>
                    <a:pt x="6632" y="1350"/>
                  </a:lnTo>
                  <a:lnTo>
                    <a:pt x="0" y="94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1" name="Freeform 359"/>
            <p:cNvSpPr/>
            <p:nvPr/>
          </p:nvSpPr>
          <p:spPr>
            <a:xfrm>
              <a:off x="4552831" y="195007"/>
              <a:ext cx="123082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00"/>
                  </a:moveTo>
                  <a:lnTo>
                    <a:pt x="3420" y="10800"/>
                  </a:lnTo>
                  <a:lnTo>
                    <a:pt x="6660" y="18400"/>
                  </a:lnTo>
                  <a:lnTo>
                    <a:pt x="8820" y="15600"/>
                  </a:lnTo>
                  <a:lnTo>
                    <a:pt x="17820" y="21600"/>
                  </a:lnTo>
                  <a:lnTo>
                    <a:pt x="19980" y="19200"/>
                  </a:lnTo>
                  <a:lnTo>
                    <a:pt x="18360" y="13200"/>
                  </a:lnTo>
                  <a:lnTo>
                    <a:pt x="19980" y="14400"/>
                  </a:lnTo>
                  <a:lnTo>
                    <a:pt x="21600" y="4800"/>
                  </a:lnTo>
                  <a:lnTo>
                    <a:pt x="16740" y="1200"/>
                  </a:lnTo>
                  <a:lnTo>
                    <a:pt x="12060" y="6000"/>
                  </a:lnTo>
                  <a:lnTo>
                    <a:pt x="15660" y="3600"/>
                  </a:lnTo>
                  <a:lnTo>
                    <a:pt x="14220" y="0"/>
                  </a:lnTo>
                  <a:lnTo>
                    <a:pt x="6660" y="1200"/>
                  </a:lnTo>
                  <a:lnTo>
                    <a:pt x="0" y="9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2" name="Freeform 360"/>
            <p:cNvSpPr/>
            <p:nvPr/>
          </p:nvSpPr>
          <p:spPr>
            <a:xfrm>
              <a:off x="4663448" y="221285"/>
              <a:ext cx="101467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50"/>
                  </a:moveTo>
                  <a:lnTo>
                    <a:pt x="2475" y="21600"/>
                  </a:lnTo>
                  <a:lnTo>
                    <a:pt x="19800" y="16650"/>
                  </a:lnTo>
                  <a:lnTo>
                    <a:pt x="21600" y="9450"/>
                  </a:lnTo>
                  <a:lnTo>
                    <a:pt x="16425" y="3600"/>
                  </a:lnTo>
                  <a:lnTo>
                    <a:pt x="12600" y="6300"/>
                  </a:lnTo>
                  <a:lnTo>
                    <a:pt x="13500" y="1350"/>
                  </a:lnTo>
                  <a:lnTo>
                    <a:pt x="10125" y="0"/>
                  </a:lnTo>
                  <a:lnTo>
                    <a:pt x="2475" y="16200"/>
                  </a:lnTo>
                  <a:lnTo>
                    <a:pt x="0" y="184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3" name="Freeform 361"/>
            <p:cNvSpPr/>
            <p:nvPr/>
          </p:nvSpPr>
          <p:spPr>
            <a:xfrm>
              <a:off x="4663448" y="228200"/>
              <a:ext cx="105536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00"/>
                  </a:moveTo>
                  <a:lnTo>
                    <a:pt x="2541" y="21600"/>
                  </a:lnTo>
                  <a:lnTo>
                    <a:pt x="19906" y="16800"/>
                  </a:lnTo>
                  <a:lnTo>
                    <a:pt x="21600" y="9600"/>
                  </a:lnTo>
                  <a:lnTo>
                    <a:pt x="16518" y="3600"/>
                  </a:lnTo>
                  <a:lnTo>
                    <a:pt x="12706" y="6400"/>
                  </a:lnTo>
                  <a:lnTo>
                    <a:pt x="13553" y="1200"/>
                  </a:lnTo>
                  <a:lnTo>
                    <a:pt x="10165" y="0"/>
                  </a:lnTo>
                  <a:lnTo>
                    <a:pt x="2541" y="16000"/>
                  </a:lnTo>
                  <a:lnTo>
                    <a:pt x="0" y="18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4" name="Freeform 362"/>
            <p:cNvSpPr/>
            <p:nvPr/>
          </p:nvSpPr>
          <p:spPr>
            <a:xfrm>
              <a:off x="5315009" y="345758"/>
              <a:ext cx="112286" cy="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8"/>
                  </a:moveTo>
                  <a:lnTo>
                    <a:pt x="4756" y="1878"/>
                  </a:lnTo>
                  <a:lnTo>
                    <a:pt x="7332" y="0"/>
                  </a:lnTo>
                  <a:lnTo>
                    <a:pt x="12683" y="8922"/>
                  </a:lnTo>
                  <a:lnTo>
                    <a:pt x="12881" y="2348"/>
                  </a:lnTo>
                  <a:lnTo>
                    <a:pt x="18628" y="7513"/>
                  </a:lnTo>
                  <a:lnTo>
                    <a:pt x="17439" y="15496"/>
                  </a:lnTo>
                  <a:lnTo>
                    <a:pt x="21600" y="17843"/>
                  </a:lnTo>
                  <a:lnTo>
                    <a:pt x="10701" y="20191"/>
                  </a:lnTo>
                  <a:lnTo>
                    <a:pt x="9116" y="16435"/>
                  </a:lnTo>
                  <a:lnTo>
                    <a:pt x="7332" y="21600"/>
                  </a:lnTo>
                  <a:lnTo>
                    <a:pt x="0" y="126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5" name="Freeform 363"/>
            <p:cNvSpPr/>
            <p:nvPr/>
          </p:nvSpPr>
          <p:spPr>
            <a:xfrm>
              <a:off x="5315009" y="351290"/>
              <a:ext cx="120363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77"/>
                  </a:moveTo>
                  <a:lnTo>
                    <a:pt x="4696" y="1662"/>
                  </a:lnTo>
                  <a:lnTo>
                    <a:pt x="7325" y="0"/>
                  </a:lnTo>
                  <a:lnTo>
                    <a:pt x="12584" y="9138"/>
                  </a:lnTo>
                  <a:lnTo>
                    <a:pt x="12960" y="2492"/>
                  </a:lnTo>
                  <a:lnTo>
                    <a:pt x="18595" y="7477"/>
                  </a:lnTo>
                  <a:lnTo>
                    <a:pt x="17468" y="15369"/>
                  </a:lnTo>
                  <a:lnTo>
                    <a:pt x="21600" y="17862"/>
                  </a:lnTo>
                  <a:lnTo>
                    <a:pt x="10706" y="20354"/>
                  </a:lnTo>
                  <a:lnTo>
                    <a:pt x="9203" y="16615"/>
                  </a:lnTo>
                  <a:lnTo>
                    <a:pt x="7325" y="21600"/>
                  </a:lnTo>
                  <a:lnTo>
                    <a:pt x="0" y="128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6" name="Freeform 364"/>
            <p:cNvSpPr/>
            <p:nvPr/>
          </p:nvSpPr>
          <p:spPr>
            <a:xfrm>
              <a:off x="5402693" y="330545"/>
              <a:ext cx="6777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00" y="7200"/>
                  </a:lnTo>
                  <a:lnTo>
                    <a:pt x="4255" y="14400"/>
                  </a:lnTo>
                  <a:lnTo>
                    <a:pt x="9164" y="21600"/>
                  </a:lnTo>
                  <a:lnTo>
                    <a:pt x="15382" y="21600"/>
                  </a:lnTo>
                  <a:lnTo>
                    <a:pt x="21600" y="1296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7" name="Freeform 365"/>
            <p:cNvSpPr/>
            <p:nvPr/>
          </p:nvSpPr>
          <p:spPr>
            <a:xfrm>
              <a:off x="5402693" y="337460"/>
              <a:ext cx="74509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00" y="7200"/>
                  </a:lnTo>
                  <a:lnTo>
                    <a:pt x="4200" y="14400"/>
                  </a:lnTo>
                  <a:lnTo>
                    <a:pt x="9000" y="21600"/>
                  </a:lnTo>
                  <a:lnTo>
                    <a:pt x="15300" y="21600"/>
                  </a:lnTo>
                  <a:lnTo>
                    <a:pt x="21600" y="12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8" name="Freeform 366"/>
            <p:cNvSpPr/>
            <p:nvPr/>
          </p:nvSpPr>
          <p:spPr>
            <a:xfrm>
              <a:off x="5402693" y="1020679"/>
              <a:ext cx="46189" cy="2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69"/>
                  </a:moveTo>
                  <a:lnTo>
                    <a:pt x="3360" y="8298"/>
                  </a:lnTo>
                  <a:lnTo>
                    <a:pt x="3360" y="21600"/>
                  </a:lnTo>
                  <a:lnTo>
                    <a:pt x="7680" y="19892"/>
                  </a:lnTo>
                  <a:lnTo>
                    <a:pt x="13440" y="21356"/>
                  </a:lnTo>
                  <a:lnTo>
                    <a:pt x="7680" y="17329"/>
                  </a:lnTo>
                  <a:lnTo>
                    <a:pt x="11040" y="13912"/>
                  </a:lnTo>
                  <a:lnTo>
                    <a:pt x="21600" y="14888"/>
                  </a:lnTo>
                  <a:lnTo>
                    <a:pt x="11040" y="7566"/>
                  </a:lnTo>
                  <a:lnTo>
                    <a:pt x="7680" y="0"/>
                  </a:lnTo>
                  <a:lnTo>
                    <a:pt x="0" y="53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39" name="Freeform 367"/>
            <p:cNvSpPr/>
            <p:nvPr/>
          </p:nvSpPr>
          <p:spPr>
            <a:xfrm>
              <a:off x="5402693" y="1020679"/>
              <a:ext cx="51600" cy="21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30"/>
                  </a:moveTo>
                  <a:lnTo>
                    <a:pt x="3388" y="8262"/>
                  </a:lnTo>
                  <a:lnTo>
                    <a:pt x="3388" y="21600"/>
                  </a:lnTo>
                  <a:lnTo>
                    <a:pt x="7624" y="19948"/>
                  </a:lnTo>
                  <a:lnTo>
                    <a:pt x="13553" y="21364"/>
                  </a:lnTo>
                  <a:lnTo>
                    <a:pt x="7624" y="17351"/>
                  </a:lnTo>
                  <a:lnTo>
                    <a:pt x="11012" y="13928"/>
                  </a:lnTo>
                  <a:lnTo>
                    <a:pt x="21600" y="14872"/>
                  </a:lnTo>
                  <a:lnTo>
                    <a:pt x="11012" y="7554"/>
                  </a:lnTo>
                  <a:lnTo>
                    <a:pt x="7624" y="0"/>
                  </a:lnTo>
                  <a:lnTo>
                    <a:pt x="0" y="543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0" name="Freeform 368"/>
            <p:cNvSpPr/>
            <p:nvPr/>
          </p:nvSpPr>
          <p:spPr>
            <a:xfrm>
              <a:off x="5483632" y="341609"/>
              <a:ext cx="74509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00" y="13200"/>
                  </a:lnTo>
                  <a:lnTo>
                    <a:pt x="13200" y="21600"/>
                  </a:lnTo>
                  <a:lnTo>
                    <a:pt x="21600" y="16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1" name="Freeform 369"/>
            <p:cNvSpPr/>
            <p:nvPr/>
          </p:nvSpPr>
          <p:spPr>
            <a:xfrm>
              <a:off x="5483632" y="348524"/>
              <a:ext cx="79916" cy="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23" y="13500"/>
                  </a:lnTo>
                  <a:lnTo>
                    <a:pt x="13292" y="21600"/>
                  </a:lnTo>
                  <a:lnTo>
                    <a:pt x="21600" y="162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2" name="Freeform 370"/>
            <p:cNvSpPr/>
            <p:nvPr/>
          </p:nvSpPr>
          <p:spPr>
            <a:xfrm>
              <a:off x="2772168" y="1275157"/>
              <a:ext cx="212091" cy="17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88"/>
                  </a:moveTo>
                  <a:lnTo>
                    <a:pt x="962" y="5661"/>
                  </a:lnTo>
                  <a:lnTo>
                    <a:pt x="5453" y="5959"/>
                  </a:lnTo>
                  <a:lnTo>
                    <a:pt x="3101" y="12215"/>
                  </a:lnTo>
                  <a:lnTo>
                    <a:pt x="3101" y="18621"/>
                  </a:lnTo>
                  <a:lnTo>
                    <a:pt x="6630" y="21600"/>
                  </a:lnTo>
                  <a:lnTo>
                    <a:pt x="12511" y="19812"/>
                  </a:lnTo>
                  <a:lnTo>
                    <a:pt x="16253" y="14301"/>
                  </a:lnTo>
                  <a:lnTo>
                    <a:pt x="15719" y="12662"/>
                  </a:lnTo>
                  <a:lnTo>
                    <a:pt x="17537" y="8342"/>
                  </a:lnTo>
                  <a:lnTo>
                    <a:pt x="21600" y="5661"/>
                  </a:lnTo>
                  <a:lnTo>
                    <a:pt x="21600" y="4022"/>
                  </a:lnTo>
                  <a:lnTo>
                    <a:pt x="19141" y="4022"/>
                  </a:lnTo>
                  <a:lnTo>
                    <a:pt x="18499" y="3426"/>
                  </a:lnTo>
                  <a:lnTo>
                    <a:pt x="12832" y="894"/>
                  </a:lnTo>
                  <a:lnTo>
                    <a:pt x="1818" y="0"/>
                  </a:lnTo>
                  <a:lnTo>
                    <a:pt x="0" y="178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3" name="Freeform 371"/>
            <p:cNvSpPr/>
            <p:nvPr/>
          </p:nvSpPr>
          <p:spPr>
            <a:xfrm>
              <a:off x="2772168" y="1273774"/>
              <a:ext cx="216149" cy="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7"/>
                  </a:moveTo>
                  <a:lnTo>
                    <a:pt x="935" y="5722"/>
                  </a:lnTo>
                  <a:lnTo>
                    <a:pt x="5400" y="6008"/>
                  </a:lnTo>
                  <a:lnTo>
                    <a:pt x="3115" y="12159"/>
                  </a:lnTo>
                  <a:lnTo>
                    <a:pt x="3115" y="18596"/>
                  </a:lnTo>
                  <a:lnTo>
                    <a:pt x="6646" y="21600"/>
                  </a:lnTo>
                  <a:lnTo>
                    <a:pt x="12462" y="19883"/>
                  </a:lnTo>
                  <a:lnTo>
                    <a:pt x="16304" y="14305"/>
                  </a:lnTo>
                  <a:lnTo>
                    <a:pt x="15681" y="12588"/>
                  </a:lnTo>
                  <a:lnTo>
                    <a:pt x="17550" y="8297"/>
                  </a:lnTo>
                  <a:lnTo>
                    <a:pt x="21600" y="5722"/>
                  </a:lnTo>
                  <a:lnTo>
                    <a:pt x="21600" y="4005"/>
                  </a:lnTo>
                  <a:lnTo>
                    <a:pt x="19108" y="4005"/>
                  </a:lnTo>
                  <a:lnTo>
                    <a:pt x="18485" y="3433"/>
                  </a:lnTo>
                  <a:lnTo>
                    <a:pt x="12877" y="858"/>
                  </a:lnTo>
                  <a:lnTo>
                    <a:pt x="1869" y="0"/>
                  </a:lnTo>
                  <a:lnTo>
                    <a:pt x="0" y="171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4" name="Freeform 372"/>
            <p:cNvSpPr/>
            <p:nvPr/>
          </p:nvSpPr>
          <p:spPr>
            <a:xfrm>
              <a:off x="2637269" y="1614001"/>
              <a:ext cx="140603" cy="13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080" y="0"/>
                  </a:lnTo>
                  <a:lnTo>
                    <a:pt x="21600" y="0"/>
                  </a:lnTo>
                  <a:lnTo>
                    <a:pt x="21600" y="6010"/>
                  </a:lnTo>
                  <a:lnTo>
                    <a:pt x="13280" y="6010"/>
                  </a:lnTo>
                  <a:lnTo>
                    <a:pt x="13280" y="13899"/>
                  </a:lnTo>
                  <a:lnTo>
                    <a:pt x="10080" y="15777"/>
                  </a:lnTo>
                  <a:lnTo>
                    <a:pt x="10080" y="1991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5" name="Freeform 373"/>
            <p:cNvSpPr/>
            <p:nvPr/>
          </p:nvSpPr>
          <p:spPr>
            <a:xfrm>
              <a:off x="2637269" y="1614001"/>
              <a:ext cx="146005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111" y="0"/>
                  </a:lnTo>
                  <a:lnTo>
                    <a:pt x="21600" y="0"/>
                  </a:lnTo>
                  <a:lnTo>
                    <a:pt x="21600" y="6069"/>
                  </a:lnTo>
                  <a:lnTo>
                    <a:pt x="13328" y="6069"/>
                  </a:lnTo>
                  <a:lnTo>
                    <a:pt x="13328" y="13924"/>
                  </a:lnTo>
                  <a:lnTo>
                    <a:pt x="10111" y="15709"/>
                  </a:lnTo>
                  <a:lnTo>
                    <a:pt x="10111" y="19993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6" name="Freeform 374"/>
            <p:cNvSpPr/>
            <p:nvPr/>
          </p:nvSpPr>
          <p:spPr>
            <a:xfrm>
              <a:off x="3315810" y="1692834"/>
              <a:ext cx="283602" cy="38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89"/>
                  </a:moveTo>
                  <a:lnTo>
                    <a:pt x="1182" y="13393"/>
                  </a:lnTo>
                  <a:lnTo>
                    <a:pt x="2050" y="15757"/>
                  </a:lnTo>
                  <a:lnTo>
                    <a:pt x="4415" y="16873"/>
                  </a:lnTo>
                  <a:lnTo>
                    <a:pt x="7174" y="20024"/>
                  </a:lnTo>
                  <a:lnTo>
                    <a:pt x="11904" y="21600"/>
                  </a:lnTo>
                  <a:lnTo>
                    <a:pt x="15766" y="21206"/>
                  </a:lnTo>
                  <a:lnTo>
                    <a:pt x="18368" y="20550"/>
                  </a:lnTo>
                  <a:lnTo>
                    <a:pt x="16634" y="18252"/>
                  </a:lnTo>
                  <a:lnTo>
                    <a:pt x="14190" y="17070"/>
                  </a:lnTo>
                  <a:lnTo>
                    <a:pt x="16082" y="16151"/>
                  </a:lnTo>
                  <a:lnTo>
                    <a:pt x="16082" y="14181"/>
                  </a:lnTo>
                  <a:lnTo>
                    <a:pt x="18526" y="11489"/>
                  </a:lnTo>
                  <a:lnTo>
                    <a:pt x="19787" y="6828"/>
                  </a:lnTo>
                  <a:lnTo>
                    <a:pt x="21600" y="5843"/>
                  </a:lnTo>
                  <a:lnTo>
                    <a:pt x="19945" y="4727"/>
                  </a:lnTo>
                  <a:lnTo>
                    <a:pt x="19550" y="1182"/>
                  </a:lnTo>
                  <a:lnTo>
                    <a:pt x="17580" y="0"/>
                  </a:lnTo>
                  <a:lnTo>
                    <a:pt x="15766" y="1444"/>
                  </a:lnTo>
                  <a:lnTo>
                    <a:pt x="4178" y="1182"/>
                  </a:lnTo>
                  <a:lnTo>
                    <a:pt x="4178" y="3348"/>
                  </a:lnTo>
                  <a:lnTo>
                    <a:pt x="2759" y="3545"/>
                  </a:lnTo>
                  <a:lnTo>
                    <a:pt x="2759" y="8404"/>
                  </a:lnTo>
                  <a:lnTo>
                    <a:pt x="1419" y="8404"/>
                  </a:lnTo>
                  <a:lnTo>
                    <a:pt x="0" y="1148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7" name="Freeform 375"/>
            <p:cNvSpPr/>
            <p:nvPr/>
          </p:nvSpPr>
          <p:spPr>
            <a:xfrm>
              <a:off x="3315810" y="1691451"/>
              <a:ext cx="289001" cy="39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77"/>
                  </a:moveTo>
                  <a:lnTo>
                    <a:pt x="1157" y="13411"/>
                  </a:lnTo>
                  <a:lnTo>
                    <a:pt x="2083" y="15733"/>
                  </a:lnTo>
                  <a:lnTo>
                    <a:pt x="4397" y="16893"/>
                  </a:lnTo>
                  <a:lnTo>
                    <a:pt x="7174" y="20053"/>
                  </a:lnTo>
                  <a:lnTo>
                    <a:pt x="11880" y="21600"/>
                  </a:lnTo>
                  <a:lnTo>
                    <a:pt x="15737" y="21213"/>
                  </a:lnTo>
                  <a:lnTo>
                    <a:pt x="18360" y="20568"/>
                  </a:lnTo>
                  <a:lnTo>
                    <a:pt x="16663" y="18247"/>
                  </a:lnTo>
                  <a:lnTo>
                    <a:pt x="14194" y="17087"/>
                  </a:lnTo>
                  <a:lnTo>
                    <a:pt x="16046" y="16119"/>
                  </a:lnTo>
                  <a:lnTo>
                    <a:pt x="16046" y="14185"/>
                  </a:lnTo>
                  <a:lnTo>
                    <a:pt x="18514" y="11477"/>
                  </a:lnTo>
                  <a:lnTo>
                    <a:pt x="19749" y="6835"/>
                  </a:lnTo>
                  <a:lnTo>
                    <a:pt x="21600" y="5867"/>
                  </a:lnTo>
                  <a:lnTo>
                    <a:pt x="19980" y="4707"/>
                  </a:lnTo>
                  <a:lnTo>
                    <a:pt x="19517" y="1161"/>
                  </a:lnTo>
                  <a:lnTo>
                    <a:pt x="17589" y="0"/>
                  </a:lnTo>
                  <a:lnTo>
                    <a:pt x="15737" y="1419"/>
                  </a:lnTo>
                  <a:lnTo>
                    <a:pt x="4166" y="1161"/>
                  </a:lnTo>
                  <a:lnTo>
                    <a:pt x="4166" y="3353"/>
                  </a:lnTo>
                  <a:lnTo>
                    <a:pt x="2777" y="3546"/>
                  </a:lnTo>
                  <a:lnTo>
                    <a:pt x="2777" y="8382"/>
                  </a:lnTo>
                  <a:lnTo>
                    <a:pt x="1389" y="8382"/>
                  </a:lnTo>
                  <a:lnTo>
                    <a:pt x="0" y="114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8" name="Freeform 376"/>
            <p:cNvSpPr/>
            <p:nvPr/>
          </p:nvSpPr>
          <p:spPr>
            <a:xfrm>
              <a:off x="1919608" y="2038593"/>
              <a:ext cx="65069" cy="7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720"/>
                  </a:moveTo>
                  <a:lnTo>
                    <a:pt x="6514" y="0"/>
                  </a:lnTo>
                  <a:lnTo>
                    <a:pt x="21600" y="720"/>
                  </a:lnTo>
                  <a:lnTo>
                    <a:pt x="19886" y="19800"/>
                  </a:lnTo>
                  <a:lnTo>
                    <a:pt x="9257" y="21600"/>
                  </a:lnTo>
                  <a:lnTo>
                    <a:pt x="0" y="97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49" name="Freeform 377"/>
            <p:cNvSpPr/>
            <p:nvPr/>
          </p:nvSpPr>
          <p:spPr>
            <a:xfrm>
              <a:off x="1919608" y="2038593"/>
              <a:ext cx="71806" cy="7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18"/>
                  </a:moveTo>
                  <a:lnTo>
                    <a:pt x="6574" y="0"/>
                  </a:lnTo>
                  <a:lnTo>
                    <a:pt x="21600" y="655"/>
                  </a:lnTo>
                  <a:lnTo>
                    <a:pt x="19722" y="19636"/>
                  </a:lnTo>
                  <a:lnTo>
                    <a:pt x="9391" y="21600"/>
                  </a:lnTo>
                  <a:lnTo>
                    <a:pt x="0" y="981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0" name="Freeform 378"/>
            <p:cNvSpPr/>
            <p:nvPr/>
          </p:nvSpPr>
          <p:spPr>
            <a:xfrm>
              <a:off x="3118858" y="195007"/>
              <a:ext cx="182420" cy="14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985"/>
                  </a:moveTo>
                  <a:lnTo>
                    <a:pt x="370" y="5093"/>
                  </a:lnTo>
                  <a:lnTo>
                    <a:pt x="2962" y="5444"/>
                  </a:lnTo>
                  <a:lnTo>
                    <a:pt x="2222" y="6498"/>
                  </a:lnTo>
                  <a:lnTo>
                    <a:pt x="3703" y="7551"/>
                  </a:lnTo>
                  <a:lnTo>
                    <a:pt x="1111" y="7200"/>
                  </a:lnTo>
                  <a:lnTo>
                    <a:pt x="5184" y="9483"/>
                  </a:lnTo>
                  <a:lnTo>
                    <a:pt x="3703" y="10537"/>
                  </a:lnTo>
                  <a:lnTo>
                    <a:pt x="4690" y="12293"/>
                  </a:lnTo>
                  <a:lnTo>
                    <a:pt x="8270" y="11239"/>
                  </a:lnTo>
                  <a:lnTo>
                    <a:pt x="8023" y="8605"/>
                  </a:lnTo>
                  <a:lnTo>
                    <a:pt x="9627" y="8254"/>
                  </a:lnTo>
                  <a:lnTo>
                    <a:pt x="10121" y="10537"/>
                  </a:lnTo>
                  <a:lnTo>
                    <a:pt x="11849" y="8605"/>
                  </a:lnTo>
                  <a:lnTo>
                    <a:pt x="11602" y="10537"/>
                  </a:lnTo>
                  <a:lnTo>
                    <a:pt x="13701" y="11239"/>
                  </a:lnTo>
                  <a:lnTo>
                    <a:pt x="5801" y="13171"/>
                  </a:lnTo>
                  <a:lnTo>
                    <a:pt x="6542" y="14576"/>
                  </a:lnTo>
                  <a:lnTo>
                    <a:pt x="12343" y="13522"/>
                  </a:lnTo>
                  <a:lnTo>
                    <a:pt x="8763" y="15278"/>
                  </a:lnTo>
                  <a:lnTo>
                    <a:pt x="10368" y="16156"/>
                  </a:lnTo>
                  <a:lnTo>
                    <a:pt x="6542" y="16507"/>
                  </a:lnTo>
                  <a:lnTo>
                    <a:pt x="12960" y="21600"/>
                  </a:lnTo>
                  <a:lnTo>
                    <a:pt x="16539" y="10537"/>
                  </a:lnTo>
                  <a:lnTo>
                    <a:pt x="21600" y="8254"/>
                  </a:lnTo>
                  <a:lnTo>
                    <a:pt x="16169" y="5971"/>
                  </a:lnTo>
                  <a:lnTo>
                    <a:pt x="15552" y="3512"/>
                  </a:lnTo>
                  <a:lnTo>
                    <a:pt x="13947" y="5093"/>
                  </a:lnTo>
                  <a:lnTo>
                    <a:pt x="14811" y="1932"/>
                  </a:lnTo>
                  <a:lnTo>
                    <a:pt x="11109" y="0"/>
                  </a:lnTo>
                  <a:lnTo>
                    <a:pt x="10121" y="1932"/>
                  </a:lnTo>
                  <a:lnTo>
                    <a:pt x="11602" y="7551"/>
                  </a:lnTo>
                  <a:lnTo>
                    <a:pt x="8023" y="1580"/>
                  </a:lnTo>
                  <a:lnTo>
                    <a:pt x="6542" y="3512"/>
                  </a:lnTo>
                  <a:lnTo>
                    <a:pt x="6789" y="5444"/>
                  </a:lnTo>
                  <a:lnTo>
                    <a:pt x="3209" y="3512"/>
                  </a:lnTo>
                  <a:lnTo>
                    <a:pt x="6048" y="1580"/>
                  </a:lnTo>
                  <a:lnTo>
                    <a:pt x="0" y="298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1" name="Freeform 379"/>
            <p:cNvSpPr/>
            <p:nvPr/>
          </p:nvSpPr>
          <p:spPr>
            <a:xfrm>
              <a:off x="3118858" y="195007"/>
              <a:ext cx="189163" cy="14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14"/>
                  </a:moveTo>
                  <a:lnTo>
                    <a:pt x="358" y="5023"/>
                  </a:lnTo>
                  <a:lnTo>
                    <a:pt x="2983" y="5526"/>
                  </a:lnTo>
                  <a:lnTo>
                    <a:pt x="2267" y="6530"/>
                  </a:lnTo>
                  <a:lnTo>
                    <a:pt x="3699" y="7535"/>
                  </a:lnTo>
                  <a:lnTo>
                    <a:pt x="1074" y="7200"/>
                  </a:lnTo>
                  <a:lnTo>
                    <a:pt x="5131" y="9544"/>
                  </a:lnTo>
                  <a:lnTo>
                    <a:pt x="3699" y="10549"/>
                  </a:lnTo>
                  <a:lnTo>
                    <a:pt x="4654" y="12223"/>
                  </a:lnTo>
                  <a:lnTo>
                    <a:pt x="8234" y="11219"/>
                  </a:lnTo>
                  <a:lnTo>
                    <a:pt x="7996" y="8540"/>
                  </a:lnTo>
                  <a:lnTo>
                    <a:pt x="9666" y="8205"/>
                  </a:lnTo>
                  <a:lnTo>
                    <a:pt x="10144" y="10549"/>
                  </a:lnTo>
                  <a:lnTo>
                    <a:pt x="11814" y="8540"/>
                  </a:lnTo>
                  <a:lnTo>
                    <a:pt x="11576" y="10549"/>
                  </a:lnTo>
                  <a:lnTo>
                    <a:pt x="13724" y="11219"/>
                  </a:lnTo>
                  <a:lnTo>
                    <a:pt x="5848" y="13228"/>
                  </a:lnTo>
                  <a:lnTo>
                    <a:pt x="6564" y="14567"/>
                  </a:lnTo>
                  <a:lnTo>
                    <a:pt x="12292" y="13563"/>
                  </a:lnTo>
                  <a:lnTo>
                    <a:pt x="8712" y="15237"/>
                  </a:lnTo>
                  <a:lnTo>
                    <a:pt x="10382" y="16242"/>
                  </a:lnTo>
                  <a:lnTo>
                    <a:pt x="6564" y="16577"/>
                  </a:lnTo>
                  <a:lnTo>
                    <a:pt x="13008" y="21600"/>
                  </a:lnTo>
                  <a:lnTo>
                    <a:pt x="16588" y="10549"/>
                  </a:lnTo>
                  <a:lnTo>
                    <a:pt x="21600" y="8205"/>
                  </a:lnTo>
                  <a:lnTo>
                    <a:pt x="16230" y="6028"/>
                  </a:lnTo>
                  <a:lnTo>
                    <a:pt x="15514" y="3516"/>
                  </a:lnTo>
                  <a:lnTo>
                    <a:pt x="13962" y="5023"/>
                  </a:lnTo>
                  <a:lnTo>
                    <a:pt x="14798" y="2009"/>
                  </a:lnTo>
                  <a:lnTo>
                    <a:pt x="11098" y="0"/>
                  </a:lnTo>
                  <a:lnTo>
                    <a:pt x="10144" y="2009"/>
                  </a:lnTo>
                  <a:lnTo>
                    <a:pt x="11576" y="7535"/>
                  </a:lnTo>
                  <a:lnTo>
                    <a:pt x="7996" y="1507"/>
                  </a:lnTo>
                  <a:lnTo>
                    <a:pt x="6564" y="3516"/>
                  </a:lnTo>
                  <a:lnTo>
                    <a:pt x="6802" y="5526"/>
                  </a:lnTo>
                  <a:lnTo>
                    <a:pt x="3222" y="3516"/>
                  </a:lnTo>
                  <a:lnTo>
                    <a:pt x="6086" y="1507"/>
                  </a:lnTo>
                  <a:lnTo>
                    <a:pt x="0" y="30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2" name="Freeform 380"/>
            <p:cNvSpPr/>
            <p:nvPr/>
          </p:nvSpPr>
          <p:spPr>
            <a:xfrm>
              <a:off x="3240266" y="172879"/>
              <a:ext cx="159495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80"/>
                  </a:moveTo>
                  <a:lnTo>
                    <a:pt x="2945" y="7680"/>
                  </a:lnTo>
                  <a:lnTo>
                    <a:pt x="1403" y="9120"/>
                  </a:lnTo>
                  <a:lnTo>
                    <a:pt x="2104" y="11520"/>
                  </a:lnTo>
                  <a:lnTo>
                    <a:pt x="9818" y="10080"/>
                  </a:lnTo>
                  <a:lnTo>
                    <a:pt x="5049" y="15360"/>
                  </a:lnTo>
                  <a:lnTo>
                    <a:pt x="13044" y="21600"/>
                  </a:lnTo>
                  <a:lnTo>
                    <a:pt x="18374" y="17760"/>
                  </a:lnTo>
                  <a:lnTo>
                    <a:pt x="21600" y="9120"/>
                  </a:lnTo>
                  <a:lnTo>
                    <a:pt x="20758" y="5280"/>
                  </a:lnTo>
                  <a:lnTo>
                    <a:pt x="15569" y="5280"/>
                  </a:lnTo>
                  <a:lnTo>
                    <a:pt x="16270" y="2400"/>
                  </a:lnTo>
                  <a:lnTo>
                    <a:pt x="12343" y="6240"/>
                  </a:lnTo>
                  <a:lnTo>
                    <a:pt x="11922" y="0"/>
                  </a:lnTo>
                  <a:lnTo>
                    <a:pt x="11081" y="7680"/>
                  </a:lnTo>
                  <a:lnTo>
                    <a:pt x="5049" y="0"/>
                  </a:lnTo>
                  <a:lnTo>
                    <a:pt x="5049" y="5280"/>
                  </a:lnTo>
                  <a:lnTo>
                    <a:pt x="3366" y="2400"/>
                  </a:lnTo>
                  <a:lnTo>
                    <a:pt x="4208" y="7680"/>
                  </a:lnTo>
                  <a:lnTo>
                    <a:pt x="0" y="52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3" name="Freeform 381"/>
            <p:cNvSpPr/>
            <p:nvPr/>
          </p:nvSpPr>
          <p:spPr>
            <a:xfrm>
              <a:off x="3240266" y="178411"/>
              <a:ext cx="164896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82"/>
                  </a:moveTo>
                  <a:lnTo>
                    <a:pt x="2970" y="7624"/>
                  </a:lnTo>
                  <a:lnTo>
                    <a:pt x="1350" y="8894"/>
                  </a:lnTo>
                  <a:lnTo>
                    <a:pt x="2160" y="11435"/>
                  </a:lnTo>
                  <a:lnTo>
                    <a:pt x="9855" y="10165"/>
                  </a:lnTo>
                  <a:lnTo>
                    <a:pt x="4995" y="15247"/>
                  </a:lnTo>
                  <a:lnTo>
                    <a:pt x="13095" y="21600"/>
                  </a:lnTo>
                  <a:lnTo>
                    <a:pt x="18360" y="17788"/>
                  </a:lnTo>
                  <a:lnTo>
                    <a:pt x="21600" y="8894"/>
                  </a:lnTo>
                  <a:lnTo>
                    <a:pt x="20790" y="5082"/>
                  </a:lnTo>
                  <a:lnTo>
                    <a:pt x="15525" y="5082"/>
                  </a:lnTo>
                  <a:lnTo>
                    <a:pt x="16335" y="2541"/>
                  </a:lnTo>
                  <a:lnTo>
                    <a:pt x="12285" y="6353"/>
                  </a:lnTo>
                  <a:lnTo>
                    <a:pt x="11880" y="0"/>
                  </a:lnTo>
                  <a:lnTo>
                    <a:pt x="11070" y="7624"/>
                  </a:lnTo>
                  <a:lnTo>
                    <a:pt x="4995" y="0"/>
                  </a:lnTo>
                  <a:lnTo>
                    <a:pt x="4995" y="5082"/>
                  </a:lnTo>
                  <a:lnTo>
                    <a:pt x="3375" y="2541"/>
                  </a:lnTo>
                  <a:lnTo>
                    <a:pt x="4185" y="7624"/>
                  </a:lnTo>
                  <a:lnTo>
                    <a:pt x="0" y="508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4" name="Freeform 382"/>
            <p:cNvSpPr/>
            <p:nvPr/>
          </p:nvSpPr>
          <p:spPr>
            <a:xfrm>
              <a:off x="3296924" y="246180"/>
              <a:ext cx="62364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43"/>
                  </a:moveTo>
                  <a:lnTo>
                    <a:pt x="1080" y="7714"/>
                  </a:lnTo>
                  <a:lnTo>
                    <a:pt x="11880" y="0"/>
                  </a:lnTo>
                  <a:lnTo>
                    <a:pt x="12600" y="7714"/>
                  </a:lnTo>
                  <a:lnTo>
                    <a:pt x="21600" y="11571"/>
                  </a:lnTo>
                  <a:lnTo>
                    <a:pt x="9720" y="21600"/>
                  </a:lnTo>
                  <a:lnTo>
                    <a:pt x="11880" y="15429"/>
                  </a:lnTo>
                  <a:lnTo>
                    <a:pt x="0" y="177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5" name="Freeform 383"/>
            <p:cNvSpPr/>
            <p:nvPr/>
          </p:nvSpPr>
          <p:spPr>
            <a:xfrm>
              <a:off x="3296924" y="253095"/>
              <a:ext cx="67772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88"/>
                  </a:moveTo>
                  <a:lnTo>
                    <a:pt x="982" y="7624"/>
                  </a:lnTo>
                  <a:lnTo>
                    <a:pt x="11782" y="0"/>
                  </a:lnTo>
                  <a:lnTo>
                    <a:pt x="12764" y="7624"/>
                  </a:lnTo>
                  <a:lnTo>
                    <a:pt x="21600" y="11435"/>
                  </a:lnTo>
                  <a:lnTo>
                    <a:pt x="9818" y="21600"/>
                  </a:lnTo>
                  <a:lnTo>
                    <a:pt x="11782" y="15247"/>
                  </a:lnTo>
                  <a:lnTo>
                    <a:pt x="0" y="1778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6" name="Freeform 384"/>
            <p:cNvSpPr/>
            <p:nvPr/>
          </p:nvSpPr>
          <p:spPr>
            <a:xfrm>
              <a:off x="3470943" y="2597339"/>
              <a:ext cx="15237" cy="6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64"/>
                  </a:moveTo>
                  <a:lnTo>
                    <a:pt x="13500" y="21600"/>
                  </a:lnTo>
                  <a:lnTo>
                    <a:pt x="21600" y="13745"/>
                  </a:lnTo>
                  <a:lnTo>
                    <a:pt x="21600" y="0"/>
                  </a:lnTo>
                  <a:lnTo>
                    <a:pt x="0" y="1276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7" name="Freeform 385"/>
            <p:cNvSpPr/>
            <p:nvPr/>
          </p:nvSpPr>
          <p:spPr>
            <a:xfrm>
              <a:off x="3470943" y="2602871"/>
              <a:ext cx="16615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14400" y="21600"/>
                  </a:lnTo>
                  <a:lnTo>
                    <a:pt x="21600" y="13886"/>
                  </a:lnTo>
                  <a:lnTo>
                    <a:pt x="21600" y="0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8" name="Freeform 386"/>
            <p:cNvSpPr/>
            <p:nvPr/>
          </p:nvSpPr>
          <p:spPr>
            <a:xfrm>
              <a:off x="3124254" y="586406"/>
              <a:ext cx="222891" cy="40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1514" y="18716"/>
                  </a:lnTo>
                  <a:lnTo>
                    <a:pt x="3028" y="20127"/>
                  </a:lnTo>
                  <a:lnTo>
                    <a:pt x="3028" y="21600"/>
                  </a:lnTo>
                  <a:lnTo>
                    <a:pt x="7974" y="20680"/>
                  </a:lnTo>
                  <a:lnTo>
                    <a:pt x="9084" y="17243"/>
                  </a:lnTo>
                  <a:lnTo>
                    <a:pt x="8378" y="17059"/>
                  </a:lnTo>
                  <a:lnTo>
                    <a:pt x="12213" y="15832"/>
                  </a:lnTo>
                  <a:lnTo>
                    <a:pt x="8579" y="15648"/>
                  </a:lnTo>
                  <a:lnTo>
                    <a:pt x="11305" y="15832"/>
                  </a:lnTo>
                  <a:lnTo>
                    <a:pt x="12718" y="15095"/>
                  </a:lnTo>
                  <a:lnTo>
                    <a:pt x="10699" y="13807"/>
                  </a:lnTo>
                  <a:lnTo>
                    <a:pt x="8378" y="14727"/>
                  </a:lnTo>
                  <a:lnTo>
                    <a:pt x="10295" y="14175"/>
                  </a:lnTo>
                  <a:lnTo>
                    <a:pt x="10295" y="10923"/>
                  </a:lnTo>
                  <a:lnTo>
                    <a:pt x="17462" y="7977"/>
                  </a:lnTo>
                  <a:lnTo>
                    <a:pt x="16553" y="7241"/>
                  </a:lnTo>
                  <a:lnTo>
                    <a:pt x="17764" y="5645"/>
                  </a:lnTo>
                  <a:lnTo>
                    <a:pt x="21600" y="5400"/>
                  </a:lnTo>
                  <a:lnTo>
                    <a:pt x="20692" y="1964"/>
                  </a:lnTo>
                  <a:lnTo>
                    <a:pt x="16049" y="0"/>
                  </a:lnTo>
                  <a:lnTo>
                    <a:pt x="15140" y="0"/>
                  </a:lnTo>
                  <a:lnTo>
                    <a:pt x="15140" y="1289"/>
                  </a:lnTo>
                  <a:lnTo>
                    <a:pt x="12213" y="1105"/>
                  </a:lnTo>
                  <a:lnTo>
                    <a:pt x="11305" y="1964"/>
                  </a:lnTo>
                  <a:lnTo>
                    <a:pt x="9084" y="2148"/>
                  </a:lnTo>
                  <a:lnTo>
                    <a:pt x="8579" y="3620"/>
                  </a:lnTo>
                  <a:lnTo>
                    <a:pt x="5955" y="5093"/>
                  </a:lnTo>
                  <a:lnTo>
                    <a:pt x="4441" y="7486"/>
                  </a:lnTo>
                  <a:lnTo>
                    <a:pt x="5047" y="8345"/>
                  </a:lnTo>
                  <a:lnTo>
                    <a:pt x="1817" y="9266"/>
                  </a:lnTo>
                  <a:lnTo>
                    <a:pt x="1817" y="12211"/>
                  </a:lnTo>
                  <a:lnTo>
                    <a:pt x="2624" y="12886"/>
                  </a:lnTo>
                  <a:lnTo>
                    <a:pt x="1817" y="13439"/>
                  </a:lnTo>
                  <a:lnTo>
                    <a:pt x="2019" y="14911"/>
                  </a:lnTo>
                  <a:lnTo>
                    <a:pt x="0" y="16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9" name="Freeform 387"/>
            <p:cNvSpPr/>
            <p:nvPr/>
          </p:nvSpPr>
          <p:spPr>
            <a:xfrm>
              <a:off x="3124254" y="585023"/>
              <a:ext cx="228291" cy="41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70"/>
                  </a:moveTo>
                  <a:lnTo>
                    <a:pt x="1473" y="18704"/>
                  </a:lnTo>
                  <a:lnTo>
                    <a:pt x="3044" y="20152"/>
                  </a:lnTo>
                  <a:lnTo>
                    <a:pt x="3044" y="21600"/>
                  </a:lnTo>
                  <a:lnTo>
                    <a:pt x="7953" y="20695"/>
                  </a:lnTo>
                  <a:lnTo>
                    <a:pt x="9131" y="17256"/>
                  </a:lnTo>
                  <a:lnTo>
                    <a:pt x="8345" y="17075"/>
                  </a:lnTo>
                  <a:lnTo>
                    <a:pt x="12175" y="15808"/>
                  </a:lnTo>
                  <a:lnTo>
                    <a:pt x="8542" y="15627"/>
                  </a:lnTo>
                  <a:lnTo>
                    <a:pt x="11291" y="15808"/>
                  </a:lnTo>
                  <a:lnTo>
                    <a:pt x="12764" y="15084"/>
                  </a:lnTo>
                  <a:lnTo>
                    <a:pt x="10702" y="13817"/>
                  </a:lnTo>
                  <a:lnTo>
                    <a:pt x="8345" y="14722"/>
                  </a:lnTo>
                  <a:lnTo>
                    <a:pt x="10309" y="14179"/>
                  </a:lnTo>
                  <a:lnTo>
                    <a:pt x="10309" y="10921"/>
                  </a:lnTo>
                  <a:lnTo>
                    <a:pt x="17476" y="7964"/>
                  </a:lnTo>
                  <a:lnTo>
                    <a:pt x="16593" y="7240"/>
                  </a:lnTo>
                  <a:lnTo>
                    <a:pt x="17771" y="5672"/>
                  </a:lnTo>
                  <a:lnTo>
                    <a:pt x="21600" y="5430"/>
                  </a:lnTo>
                  <a:lnTo>
                    <a:pt x="20716" y="1991"/>
                  </a:lnTo>
                  <a:lnTo>
                    <a:pt x="16004" y="0"/>
                  </a:lnTo>
                  <a:lnTo>
                    <a:pt x="15120" y="0"/>
                  </a:lnTo>
                  <a:lnTo>
                    <a:pt x="15120" y="1267"/>
                  </a:lnTo>
                  <a:lnTo>
                    <a:pt x="12175" y="1086"/>
                  </a:lnTo>
                  <a:lnTo>
                    <a:pt x="11291" y="1991"/>
                  </a:lnTo>
                  <a:lnTo>
                    <a:pt x="9131" y="2172"/>
                  </a:lnTo>
                  <a:lnTo>
                    <a:pt x="8542" y="3620"/>
                  </a:lnTo>
                  <a:lnTo>
                    <a:pt x="5989" y="5068"/>
                  </a:lnTo>
                  <a:lnTo>
                    <a:pt x="4418" y="7482"/>
                  </a:lnTo>
                  <a:lnTo>
                    <a:pt x="5007" y="8326"/>
                  </a:lnTo>
                  <a:lnTo>
                    <a:pt x="1865" y="9292"/>
                  </a:lnTo>
                  <a:lnTo>
                    <a:pt x="1865" y="12188"/>
                  </a:lnTo>
                  <a:lnTo>
                    <a:pt x="2651" y="12912"/>
                  </a:lnTo>
                  <a:lnTo>
                    <a:pt x="1865" y="13455"/>
                  </a:lnTo>
                  <a:lnTo>
                    <a:pt x="2062" y="14903"/>
                  </a:lnTo>
                  <a:lnTo>
                    <a:pt x="0" y="161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0" name="Freeform 388"/>
            <p:cNvSpPr/>
            <p:nvPr/>
          </p:nvSpPr>
          <p:spPr>
            <a:xfrm>
              <a:off x="3035220" y="1167281"/>
              <a:ext cx="71806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47"/>
                  </a:moveTo>
                  <a:lnTo>
                    <a:pt x="5322" y="21600"/>
                  </a:lnTo>
                  <a:lnTo>
                    <a:pt x="12209" y="15247"/>
                  </a:lnTo>
                  <a:lnTo>
                    <a:pt x="15652" y="19694"/>
                  </a:lnTo>
                  <a:lnTo>
                    <a:pt x="21600" y="9529"/>
                  </a:lnTo>
                  <a:lnTo>
                    <a:pt x="18157" y="8894"/>
                  </a:lnTo>
                  <a:lnTo>
                    <a:pt x="18157" y="3176"/>
                  </a:lnTo>
                  <a:lnTo>
                    <a:pt x="17217" y="1906"/>
                  </a:lnTo>
                  <a:lnTo>
                    <a:pt x="7826" y="0"/>
                  </a:lnTo>
                  <a:lnTo>
                    <a:pt x="0" y="1524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1" name="Freeform 389"/>
            <p:cNvSpPr/>
            <p:nvPr/>
          </p:nvSpPr>
          <p:spPr>
            <a:xfrm>
              <a:off x="3035220" y="1172813"/>
              <a:ext cx="79876" cy="6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5184" y="21600"/>
                  </a:lnTo>
                  <a:lnTo>
                    <a:pt x="12096" y="15120"/>
                  </a:lnTo>
                  <a:lnTo>
                    <a:pt x="15552" y="19440"/>
                  </a:lnTo>
                  <a:lnTo>
                    <a:pt x="21600" y="9720"/>
                  </a:lnTo>
                  <a:lnTo>
                    <a:pt x="18144" y="8640"/>
                  </a:lnTo>
                  <a:lnTo>
                    <a:pt x="18144" y="3240"/>
                  </a:lnTo>
                  <a:lnTo>
                    <a:pt x="17280" y="1620"/>
                  </a:lnTo>
                  <a:lnTo>
                    <a:pt x="7776" y="0"/>
                  </a:lnTo>
                  <a:lnTo>
                    <a:pt x="0" y="151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2" name="Freeform 390"/>
            <p:cNvSpPr/>
            <p:nvPr/>
          </p:nvSpPr>
          <p:spPr>
            <a:xfrm>
              <a:off x="3549184" y="1423142"/>
              <a:ext cx="117671" cy="10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110"/>
                  </a:moveTo>
                  <a:lnTo>
                    <a:pt x="382" y="18124"/>
                  </a:lnTo>
                  <a:lnTo>
                    <a:pt x="4396" y="13159"/>
                  </a:lnTo>
                  <a:lnTo>
                    <a:pt x="2103" y="11172"/>
                  </a:lnTo>
                  <a:lnTo>
                    <a:pt x="2103" y="4966"/>
                  </a:lnTo>
                  <a:lnTo>
                    <a:pt x="4396" y="1490"/>
                  </a:lnTo>
                  <a:lnTo>
                    <a:pt x="21600" y="0"/>
                  </a:lnTo>
                  <a:lnTo>
                    <a:pt x="18542" y="2731"/>
                  </a:lnTo>
                  <a:lnTo>
                    <a:pt x="17968" y="11917"/>
                  </a:lnTo>
                  <a:lnTo>
                    <a:pt x="10322" y="17379"/>
                  </a:lnTo>
                  <a:lnTo>
                    <a:pt x="3632" y="21600"/>
                  </a:lnTo>
                  <a:lnTo>
                    <a:pt x="0" y="2011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3" name="Freeform 391"/>
            <p:cNvSpPr/>
            <p:nvPr/>
          </p:nvSpPr>
          <p:spPr>
            <a:xfrm>
              <a:off x="3549184" y="1421759"/>
              <a:ext cx="123074" cy="10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206"/>
                  </a:moveTo>
                  <a:lnTo>
                    <a:pt x="363" y="18116"/>
                  </a:lnTo>
                  <a:lnTo>
                    <a:pt x="4356" y="13239"/>
                  </a:lnTo>
                  <a:lnTo>
                    <a:pt x="2178" y="11148"/>
                  </a:lnTo>
                  <a:lnTo>
                    <a:pt x="2178" y="4877"/>
                  </a:lnTo>
                  <a:lnTo>
                    <a:pt x="4356" y="1394"/>
                  </a:lnTo>
                  <a:lnTo>
                    <a:pt x="21600" y="0"/>
                  </a:lnTo>
                  <a:lnTo>
                    <a:pt x="18514" y="2787"/>
                  </a:lnTo>
                  <a:lnTo>
                    <a:pt x="17970" y="11845"/>
                  </a:lnTo>
                  <a:lnTo>
                    <a:pt x="10346" y="17419"/>
                  </a:lnTo>
                  <a:lnTo>
                    <a:pt x="3630" y="21600"/>
                  </a:lnTo>
                  <a:lnTo>
                    <a:pt x="0" y="202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4" name="Freeform 392"/>
            <p:cNvSpPr/>
            <p:nvPr/>
          </p:nvSpPr>
          <p:spPr>
            <a:xfrm>
              <a:off x="3450709" y="2156151"/>
              <a:ext cx="182438" cy="2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28"/>
                  </a:moveTo>
                  <a:lnTo>
                    <a:pt x="364" y="11172"/>
                  </a:lnTo>
                  <a:lnTo>
                    <a:pt x="3155" y="15517"/>
                  </a:lnTo>
                  <a:lnTo>
                    <a:pt x="6431" y="16883"/>
                  </a:lnTo>
                  <a:lnTo>
                    <a:pt x="8858" y="17628"/>
                  </a:lnTo>
                  <a:lnTo>
                    <a:pt x="10679" y="21600"/>
                  </a:lnTo>
                  <a:lnTo>
                    <a:pt x="18809" y="21228"/>
                  </a:lnTo>
                  <a:lnTo>
                    <a:pt x="21600" y="19490"/>
                  </a:lnTo>
                  <a:lnTo>
                    <a:pt x="18445" y="10676"/>
                  </a:lnTo>
                  <a:lnTo>
                    <a:pt x="19537" y="7076"/>
                  </a:lnTo>
                  <a:lnTo>
                    <a:pt x="9222" y="0"/>
                  </a:lnTo>
                  <a:lnTo>
                    <a:pt x="6431" y="3972"/>
                  </a:lnTo>
                  <a:lnTo>
                    <a:pt x="5339" y="2483"/>
                  </a:lnTo>
                  <a:lnTo>
                    <a:pt x="4611" y="3972"/>
                  </a:lnTo>
                  <a:lnTo>
                    <a:pt x="4611" y="0"/>
                  </a:lnTo>
                  <a:lnTo>
                    <a:pt x="1820" y="0"/>
                  </a:lnTo>
                  <a:lnTo>
                    <a:pt x="2184" y="2855"/>
                  </a:lnTo>
                  <a:lnTo>
                    <a:pt x="2427" y="4717"/>
                  </a:lnTo>
                  <a:lnTo>
                    <a:pt x="0" y="68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5" name="Freeform 393"/>
            <p:cNvSpPr/>
            <p:nvPr/>
          </p:nvSpPr>
          <p:spPr>
            <a:xfrm>
              <a:off x="3450709" y="2156151"/>
              <a:ext cx="189180" cy="21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40"/>
                  </a:moveTo>
                  <a:lnTo>
                    <a:pt x="352" y="11160"/>
                  </a:lnTo>
                  <a:lnTo>
                    <a:pt x="3170" y="15480"/>
                  </a:lnTo>
                  <a:lnTo>
                    <a:pt x="6457" y="16920"/>
                  </a:lnTo>
                  <a:lnTo>
                    <a:pt x="8804" y="17640"/>
                  </a:lnTo>
                  <a:lnTo>
                    <a:pt x="10683" y="21600"/>
                  </a:lnTo>
                  <a:lnTo>
                    <a:pt x="18783" y="21240"/>
                  </a:lnTo>
                  <a:lnTo>
                    <a:pt x="21600" y="19440"/>
                  </a:lnTo>
                  <a:lnTo>
                    <a:pt x="18430" y="10680"/>
                  </a:lnTo>
                  <a:lnTo>
                    <a:pt x="19487" y="7080"/>
                  </a:lnTo>
                  <a:lnTo>
                    <a:pt x="9274" y="0"/>
                  </a:lnTo>
                  <a:lnTo>
                    <a:pt x="6457" y="3960"/>
                  </a:lnTo>
                  <a:lnTo>
                    <a:pt x="5283" y="2520"/>
                  </a:lnTo>
                  <a:lnTo>
                    <a:pt x="4578" y="3960"/>
                  </a:lnTo>
                  <a:lnTo>
                    <a:pt x="4578" y="0"/>
                  </a:lnTo>
                  <a:lnTo>
                    <a:pt x="1761" y="0"/>
                  </a:lnTo>
                  <a:lnTo>
                    <a:pt x="2230" y="2880"/>
                  </a:lnTo>
                  <a:lnTo>
                    <a:pt x="2465" y="4680"/>
                  </a:lnTo>
                  <a:lnTo>
                    <a:pt x="0" y="68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6" name="Freeform 394"/>
            <p:cNvSpPr/>
            <p:nvPr/>
          </p:nvSpPr>
          <p:spPr>
            <a:xfrm>
              <a:off x="4636468" y="1745389"/>
              <a:ext cx="132507" cy="29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42"/>
                  </a:moveTo>
                  <a:lnTo>
                    <a:pt x="1020" y="1555"/>
                  </a:lnTo>
                  <a:lnTo>
                    <a:pt x="6973" y="0"/>
                  </a:lnTo>
                  <a:lnTo>
                    <a:pt x="9184" y="1555"/>
                  </a:lnTo>
                  <a:lnTo>
                    <a:pt x="9014" y="4579"/>
                  </a:lnTo>
                  <a:lnTo>
                    <a:pt x="15817" y="3542"/>
                  </a:lnTo>
                  <a:lnTo>
                    <a:pt x="18709" y="4579"/>
                  </a:lnTo>
                  <a:lnTo>
                    <a:pt x="21600" y="7603"/>
                  </a:lnTo>
                  <a:lnTo>
                    <a:pt x="20580" y="9331"/>
                  </a:lnTo>
                  <a:lnTo>
                    <a:pt x="15137" y="9072"/>
                  </a:lnTo>
                  <a:lnTo>
                    <a:pt x="13776" y="9850"/>
                  </a:lnTo>
                  <a:lnTo>
                    <a:pt x="14117" y="13133"/>
                  </a:lnTo>
                  <a:lnTo>
                    <a:pt x="6973" y="10368"/>
                  </a:lnTo>
                  <a:lnTo>
                    <a:pt x="3912" y="15206"/>
                  </a:lnTo>
                  <a:lnTo>
                    <a:pt x="7994" y="19526"/>
                  </a:lnTo>
                  <a:lnTo>
                    <a:pt x="12246" y="21082"/>
                  </a:lnTo>
                  <a:lnTo>
                    <a:pt x="9865" y="21600"/>
                  </a:lnTo>
                  <a:lnTo>
                    <a:pt x="9014" y="20563"/>
                  </a:lnTo>
                  <a:lnTo>
                    <a:pt x="7313" y="20563"/>
                  </a:lnTo>
                  <a:lnTo>
                    <a:pt x="1871" y="17971"/>
                  </a:lnTo>
                  <a:lnTo>
                    <a:pt x="2551" y="15466"/>
                  </a:lnTo>
                  <a:lnTo>
                    <a:pt x="4932" y="12874"/>
                  </a:lnTo>
                  <a:lnTo>
                    <a:pt x="1701" y="8640"/>
                  </a:lnTo>
                  <a:lnTo>
                    <a:pt x="2891" y="6566"/>
                  </a:lnTo>
                  <a:lnTo>
                    <a:pt x="0" y="35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7" name="Freeform 395"/>
            <p:cNvSpPr/>
            <p:nvPr/>
          </p:nvSpPr>
          <p:spPr>
            <a:xfrm>
              <a:off x="4636468" y="1744006"/>
              <a:ext cx="137910" cy="298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44"/>
                  </a:moveTo>
                  <a:lnTo>
                    <a:pt x="974" y="1519"/>
                  </a:lnTo>
                  <a:lnTo>
                    <a:pt x="6983" y="0"/>
                  </a:lnTo>
                  <a:lnTo>
                    <a:pt x="9257" y="1519"/>
                  </a:lnTo>
                  <a:lnTo>
                    <a:pt x="8932" y="4556"/>
                  </a:lnTo>
                  <a:lnTo>
                    <a:pt x="15753" y="3544"/>
                  </a:lnTo>
                  <a:lnTo>
                    <a:pt x="18677" y="4556"/>
                  </a:lnTo>
                  <a:lnTo>
                    <a:pt x="21600" y="7594"/>
                  </a:lnTo>
                  <a:lnTo>
                    <a:pt x="20626" y="9366"/>
                  </a:lnTo>
                  <a:lnTo>
                    <a:pt x="15104" y="9112"/>
                  </a:lnTo>
                  <a:lnTo>
                    <a:pt x="13805" y="9872"/>
                  </a:lnTo>
                  <a:lnTo>
                    <a:pt x="14129" y="13163"/>
                  </a:lnTo>
                  <a:lnTo>
                    <a:pt x="6983" y="10378"/>
                  </a:lnTo>
                  <a:lnTo>
                    <a:pt x="3898" y="15188"/>
                  </a:lnTo>
                  <a:lnTo>
                    <a:pt x="7958" y="19491"/>
                  </a:lnTo>
                  <a:lnTo>
                    <a:pt x="12180" y="21094"/>
                  </a:lnTo>
                  <a:lnTo>
                    <a:pt x="9907" y="21600"/>
                  </a:lnTo>
                  <a:lnTo>
                    <a:pt x="8932" y="20588"/>
                  </a:lnTo>
                  <a:lnTo>
                    <a:pt x="7308" y="20588"/>
                  </a:lnTo>
                  <a:lnTo>
                    <a:pt x="1949" y="17972"/>
                  </a:lnTo>
                  <a:lnTo>
                    <a:pt x="2598" y="15441"/>
                  </a:lnTo>
                  <a:lnTo>
                    <a:pt x="4872" y="12909"/>
                  </a:lnTo>
                  <a:lnTo>
                    <a:pt x="1624" y="8606"/>
                  </a:lnTo>
                  <a:lnTo>
                    <a:pt x="2923" y="6581"/>
                  </a:lnTo>
                  <a:lnTo>
                    <a:pt x="0" y="354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8" name="Freeform 396"/>
            <p:cNvSpPr/>
            <p:nvPr/>
          </p:nvSpPr>
          <p:spPr>
            <a:xfrm>
              <a:off x="2930000" y="1934865"/>
              <a:ext cx="31332" cy="9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790"/>
                  </a:lnTo>
                  <a:lnTo>
                    <a:pt x="21600" y="20546"/>
                  </a:lnTo>
                  <a:lnTo>
                    <a:pt x="1656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9" name="Freeform 397"/>
            <p:cNvSpPr/>
            <p:nvPr/>
          </p:nvSpPr>
          <p:spPr>
            <a:xfrm>
              <a:off x="2930000" y="1934865"/>
              <a:ext cx="38064" cy="10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736"/>
                  </a:lnTo>
                  <a:lnTo>
                    <a:pt x="21600" y="20618"/>
                  </a:lnTo>
                  <a:lnTo>
                    <a:pt x="162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0" name="Freeform 398"/>
            <p:cNvSpPr/>
            <p:nvPr/>
          </p:nvSpPr>
          <p:spPr>
            <a:xfrm>
              <a:off x="3821680" y="1651343"/>
              <a:ext cx="85296" cy="6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72"/>
                  </a:moveTo>
                  <a:lnTo>
                    <a:pt x="1580" y="7776"/>
                  </a:lnTo>
                  <a:lnTo>
                    <a:pt x="3688" y="12528"/>
                  </a:lnTo>
                  <a:lnTo>
                    <a:pt x="11854" y="12528"/>
                  </a:lnTo>
                  <a:lnTo>
                    <a:pt x="20546" y="0"/>
                  </a:lnTo>
                  <a:lnTo>
                    <a:pt x="21600" y="6912"/>
                  </a:lnTo>
                  <a:lnTo>
                    <a:pt x="19229" y="6912"/>
                  </a:lnTo>
                  <a:lnTo>
                    <a:pt x="20546" y="12528"/>
                  </a:lnTo>
                  <a:lnTo>
                    <a:pt x="17649" y="21600"/>
                  </a:lnTo>
                  <a:lnTo>
                    <a:pt x="4478" y="20736"/>
                  </a:lnTo>
                  <a:lnTo>
                    <a:pt x="0" y="907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1" name="Freeform 399"/>
            <p:cNvSpPr/>
            <p:nvPr/>
          </p:nvSpPr>
          <p:spPr>
            <a:xfrm>
              <a:off x="3821680" y="1655492"/>
              <a:ext cx="93369" cy="6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lnTo>
                    <a:pt x="1473" y="7714"/>
                  </a:lnTo>
                  <a:lnTo>
                    <a:pt x="3682" y="12343"/>
                  </a:lnTo>
                  <a:lnTo>
                    <a:pt x="11782" y="12343"/>
                  </a:lnTo>
                  <a:lnTo>
                    <a:pt x="20618" y="0"/>
                  </a:lnTo>
                  <a:lnTo>
                    <a:pt x="21600" y="6943"/>
                  </a:lnTo>
                  <a:lnTo>
                    <a:pt x="19145" y="6943"/>
                  </a:lnTo>
                  <a:lnTo>
                    <a:pt x="20618" y="12343"/>
                  </a:lnTo>
                  <a:lnTo>
                    <a:pt x="17673" y="21600"/>
                  </a:lnTo>
                  <a:lnTo>
                    <a:pt x="4418" y="20829"/>
                  </a:lnTo>
                  <a:lnTo>
                    <a:pt x="0" y="925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2" name="Freeform 400"/>
            <p:cNvSpPr/>
            <p:nvPr/>
          </p:nvSpPr>
          <p:spPr>
            <a:xfrm>
              <a:off x="3060851" y="1423142"/>
              <a:ext cx="61037" cy="14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483"/>
                  </a:moveTo>
                  <a:lnTo>
                    <a:pt x="5040" y="8078"/>
                  </a:lnTo>
                  <a:lnTo>
                    <a:pt x="7920" y="527"/>
                  </a:lnTo>
                  <a:lnTo>
                    <a:pt x="20520" y="0"/>
                  </a:lnTo>
                  <a:lnTo>
                    <a:pt x="17640" y="2459"/>
                  </a:lnTo>
                  <a:lnTo>
                    <a:pt x="20520" y="5971"/>
                  </a:lnTo>
                  <a:lnTo>
                    <a:pt x="14760" y="9483"/>
                  </a:lnTo>
                  <a:lnTo>
                    <a:pt x="21600" y="12644"/>
                  </a:lnTo>
                  <a:lnTo>
                    <a:pt x="11880" y="21600"/>
                  </a:lnTo>
                  <a:lnTo>
                    <a:pt x="9720" y="15629"/>
                  </a:lnTo>
                  <a:lnTo>
                    <a:pt x="0" y="948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3" name="Freeform 401"/>
            <p:cNvSpPr/>
            <p:nvPr/>
          </p:nvSpPr>
          <p:spPr>
            <a:xfrm>
              <a:off x="3060851" y="1423142"/>
              <a:ext cx="69102" cy="14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44"/>
                  </a:moveTo>
                  <a:lnTo>
                    <a:pt x="4909" y="8037"/>
                  </a:lnTo>
                  <a:lnTo>
                    <a:pt x="7855" y="502"/>
                  </a:lnTo>
                  <a:lnTo>
                    <a:pt x="20618" y="0"/>
                  </a:lnTo>
                  <a:lnTo>
                    <a:pt x="17673" y="2512"/>
                  </a:lnTo>
                  <a:lnTo>
                    <a:pt x="20618" y="6028"/>
                  </a:lnTo>
                  <a:lnTo>
                    <a:pt x="14727" y="9544"/>
                  </a:lnTo>
                  <a:lnTo>
                    <a:pt x="21600" y="12558"/>
                  </a:lnTo>
                  <a:lnTo>
                    <a:pt x="11782" y="21600"/>
                  </a:lnTo>
                  <a:lnTo>
                    <a:pt x="9818" y="15572"/>
                  </a:lnTo>
                  <a:lnTo>
                    <a:pt x="0" y="954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4" name="Freeform 402"/>
            <p:cNvSpPr/>
            <p:nvPr/>
          </p:nvSpPr>
          <p:spPr>
            <a:xfrm>
              <a:off x="3387306" y="1295903"/>
              <a:ext cx="43482" cy="6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32"/>
                  </a:moveTo>
                  <a:lnTo>
                    <a:pt x="2571" y="2090"/>
                  </a:lnTo>
                  <a:lnTo>
                    <a:pt x="14914" y="0"/>
                  </a:lnTo>
                  <a:lnTo>
                    <a:pt x="21600" y="11148"/>
                  </a:lnTo>
                  <a:lnTo>
                    <a:pt x="10800" y="11148"/>
                  </a:lnTo>
                  <a:lnTo>
                    <a:pt x="1543" y="21600"/>
                  </a:lnTo>
                  <a:lnTo>
                    <a:pt x="5657" y="14632"/>
                  </a:lnTo>
                  <a:lnTo>
                    <a:pt x="0" y="1463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5" name="Freeform 403"/>
            <p:cNvSpPr/>
            <p:nvPr/>
          </p:nvSpPr>
          <p:spPr>
            <a:xfrm>
              <a:off x="3387306" y="1301435"/>
              <a:ext cx="50216" cy="6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595"/>
                  </a:moveTo>
                  <a:lnTo>
                    <a:pt x="2700" y="2335"/>
                  </a:lnTo>
                  <a:lnTo>
                    <a:pt x="14850" y="0"/>
                  </a:lnTo>
                  <a:lnTo>
                    <a:pt x="21600" y="11092"/>
                  </a:lnTo>
                  <a:lnTo>
                    <a:pt x="10800" y="11092"/>
                  </a:lnTo>
                  <a:lnTo>
                    <a:pt x="1350" y="21600"/>
                  </a:lnTo>
                  <a:lnTo>
                    <a:pt x="5400" y="14595"/>
                  </a:lnTo>
                  <a:lnTo>
                    <a:pt x="0" y="1459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6" name="Freeform 404"/>
            <p:cNvSpPr/>
            <p:nvPr/>
          </p:nvSpPr>
          <p:spPr>
            <a:xfrm>
              <a:off x="3390004" y="1315265"/>
              <a:ext cx="318673" cy="13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84"/>
                  </a:moveTo>
                  <a:lnTo>
                    <a:pt x="1055" y="13232"/>
                  </a:lnTo>
                  <a:lnTo>
                    <a:pt x="211" y="13232"/>
                  </a:lnTo>
                  <a:lnTo>
                    <a:pt x="1055" y="14984"/>
                  </a:lnTo>
                  <a:lnTo>
                    <a:pt x="1478" y="18292"/>
                  </a:lnTo>
                  <a:lnTo>
                    <a:pt x="2463" y="18292"/>
                  </a:lnTo>
                  <a:lnTo>
                    <a:pt x="1478" y="19459"/>
                  </a:lnTo>
                  <a:lnTo>
                    <a:pt x="2885" y="18876"/>
                  </a:lnTo>
                  <a:lnTo>
                    <a:pt x="4151" y="21016"/>
                  </a:lnTo>
                  <a:lnTo>
                    <a:pt x="5629" y="18876"/>
                  </a:lnTo>
                  <a:lnTo>
                    <a:pt x="7739" y="21600"/>
                  </a:lnTo>
                  <a:lnTo>
                    <a:pt x="11609" y="18876"/>
                  </a:lnTo>
                  <a:lnTo>
                    <a:pt x="11468" y="21600"/>
                  </a:lnTo>
                  <a:lnTo>
                    <a:pt x="12313" y="18876"/>
                  </a:lnTo>
                  <a:lnTo>
                    <a:pt x="18856" y="17708"/>
                  </a:lnTo>
                  <a:lnTo>
                    <a:pt x="21600" y="17124"/>
                  </a:lnTo>
                  <a:lnTo>
                    <a:pt x="20967" y="9924"/>
                  </a:lnTo>
                  <a:lnTo>
                    <a:pt x="21389" y="8368"/>
                  </a:lnTo>
                  <a:lnTo>
                    <a:pt x="19278" y="1557"/>
                  </a:lnTo>
                  <a:lnTo>
                    <a:pt x="17871" y="1557"/>
                  </a:lnTo>
                  <a:lnTo>
                    <a:pt x="13720" y="3892"/>
                  </a:lnTo>
                  <a:lnTo>
                    <a:pt x="10343" y="0"/>
                  </a:lnTo>
                  <a:lnTo>
                    <a:pt x="8584" y="0"/>
                  </a:lnTo>
                  <a:lnTo>
                    <a:pt x="5769" y="3892"/>
                  </a:lnTo>
                  <a:lnTo>
                    <a:pt x="3518" y="2724"/>
                  </a:lnTo>
                  <a:lnTo>
                    <a:pt x="4151" y="4476"/>
                  </a:lnTo>
                  <a:lnTo>
                    <a:pt x="0" y="778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7" name="Freeform 405"/>
            <p:cNvSpPr/>
            <p:nvPr/>
          </p:nvSpPr>
          <p:spPr>
            <a:xfrm>
              <a:off x="3390004" y="1315265"/>
              <a:ext cx="324072" cy="1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54"/>
                  </a:moveTo>
                  <a:lnTo>
                    <a:pt x="1035" y="13292"/>
                  </a:lnTo>
                  <a:lnTo>
                    <a:pt x="207" y="13292"/>
                  </a:lnTo>
                  <a:lnTo>
                    <a:pt x="1035" y="14954"/>
                  </a:lnTo>
                  <a:lnTo>
                    <a:pt x="1449" y="18277"/>
                  </a:lnTo>
                  <a:lnTo>
                    <a:pt x="2484" y="18277"/>
                  </a:lnTo>
                  <a:lnTo>
                    <a:pt x="1449" y="19385"/>
                  </a:lnTo>
                  <a:lnTo>
                    <a:pt x="2898" y="18831"/>
                  </a:lnTo>
                  <a:lnTo>
                    <a:pt x="4141" y="21046"/>
                  </a:lnTo>
                  <a:lnTo>
                    <a:pt x="5659" y="18831"/>
                  </a:lnTo>
                  <a:lnTo>
                    <a:pt x="7729" y="21600"/>
                  </a:lnTo>
                  <a:lnTo>
                    <a:pt x="11594" y="18831"/>
                  </a:lnTo>
                  <a:lnTo>
                    <a:pt x="11456" y="21600"/>
                  </a:lnTo>
                  <a:lnTo>
                    <a:pt x="12284" y="18831"/>
                  </a:lnTo>
                  <a:lnTo>
                    <a:pt x="18840" y="17723"/>
                  </a:lnTo>
                  <a:lnTo>
                    <a:pt x="21600" y="17169"/>
                  </a:lnTo>
                  <a:lnTo>
                    <a:pt x="20979" y="9969"/>
                  </a:lnTo>
                  <a:lnTo>
                    <a:pt x="21393" y="8308"/>
                  </a:lnTo>
                  <a:lnTo>
                    <a:pt x="19254" y="1477"/>
                  </a:lnTo>
                  <a:lnTo>
                    <a:pt x="17873" y="1477"/>
                  </a:lnTo>
                  <a:lnTo>
                    <a:pt x="13733" y="3877"/>
                  </a:lnTo>
                  <a:lnTo>
                    <a:pt x="10351" y="0"/>
                  </a:lnTo>
                  <a:lnTo>
                    <a:pt x="8557" y="0"/>
                  </a:lnTo>
                  <a:lnTo>
                    <a:pt x="5797" y="3877"/>
                  </a:lnTo>
                  <a:lnTo>
                    <a:pt x="3519" y="2769"/>
                  </a:lnTo>
                  <a:lnTo>
                    <a:pt x="4141" y="4431"/>
                  </a:lnTo>
                  <a:lnTo>
                    <a:pt x="0" y="77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8" name="Freeform 406"/>
            <p:cNvSpPr/>
            <p:nvPr/>
          </p:nvSpPr>
          <p:spPr>
            <a:xfrm>
              <a:off x="3452057" y="2070402"/>
              <a:ext cx="83964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898" y="20057"/>
                  </a:lnTo>
                  <a:lnTo>
                    <a:pt x="8956" y="20057"/>
                  </a:lnTo>
                  <a:lnTo>
                    <a:pt x="8956" y="17229"/>
                  </a:lnTo>
                  <a:lnTo>
                    <a:pt x="17649" y="14914"/>
                  </a:lnTo>
                  <a:lnTo>
                    <a:pt x="21600" y="7714"/>
                  </a:lnTo>
                  <a:lnTo>
                    <a:pt x="17649" y="0"/>
                  </a:lnTo>
                  <a:lnTo>
                    <a:pt x="5532" y="1543"/>
                  </a:lnTo>
                  <a:lnTo>
                    <a:pt x="6849" y="7200"/>
                  </a:lnTo>
                  <a:lnTo>
                    <a:pt x="3951" y="11571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9" name="Freeform 407"/>
            <p:cNvSpPr/>
            <p:nvPr/>
          </p:nvSpPr>
          <p:spPr>
            <a:xfrm>
              <a:off x="3452057" y="2070402"/>
              <a:ext cx="92036" cy="10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945" y="20160"/>
                  </a:lnTo>
                  <a:lnTo>
                    <a:pt x="8836" y="20160"/>
                  </a:lnTo>
                  <a:lnTo>
                    <a:pt x="8836" y="17280"/>
                  </a:lnTo>
                  <a:lnTo>
                    <a:pt x="17673" y="14880"/>
                  </a:lnTo>
                  <a:lnTo>
                    <a:pt x="21600" y="7680"/>
                  </a:lnTo>
                  <a:lnTo>
                    <a:pt x="17673" y="0"/>
                  </a:lnTo>
                  <a:lnTo>
                    <a:pt x="5400" y="1440"/>
                  </a:lnTo>
                  <a:lnTo>
                    <a:pt x="6873" y="7200"/>
                  </a:lnTo>
                  <a:lnTo>
                    <a:pt x="3927" y="1152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0" name="Freeform 408"/>
            <p:cNvSpPr/>
            <p:nvPr/>
          </p:nvSpPr>
          <p:spPr>
            <a:xfrm>
              <a:off x="3360326" y="1531019"/>
              <a:ext cx="190533" cy="20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42"/>
                  </a:moveTo>
                  <a:lnTo>
                    <a:pt x="1394" y="21098"/>
                  </a:lnTo>
                  <a:lnTo>
                    <a:pt x="18232" y="21600"/>
                  </a:lnTo>
                  <a:lnTo>
                    <a:pt x="20903" y="18963"/>
                  </a:lnTo>
                  <a:lnTo>
                    <a:pt x="21600" y="16702"/>
                  </a:lnTo>
                  <a:lnTo>
                    <a:pt x="14865" y="4772"/>
                  </a:lnTo>
                  <a:lnTo>
                    <a:pt x="18232" y="8791"/>
                  </a:lnTo>
                  <a:lnTo>
                    <a:pt x="19626" y="5149"/>
                  </a:lnTo>
                  <a:lnTo>
                    <a:pt x="18232" y="753"/>
                  </a:lnTo>
                  <a:lnTo>
                    <a:pt x="14168" y="1758"/>
                  </a:lnTo>
                  <a:lnTo>
                    <a:pt x="14168" y="0"/>
                  </a:lnTo>
                  <a:lnTo>
                    <a:pt x="11961" y="377"/>
                  </a:lnTo>
                  <a:lnTo>
                    <a:pt x="8477" y="2135"/>
                  </a:lnTo>
                  <a:lnTo>
                    <a:pt x="1394" y="0"/>
                  </a:lnTo>
                  <a:lnTo>
                    <a:pt x="0" y="36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1" name="Freeform 409"/>
            <p:cNvSpPr/>
            <p:nvPr/>
          </p:nvSpPr>
          <p:spPr>
            <a:xfrm>
              <a:off x="3360326" y="1531019"/>
              <a:ext cx="198617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40"/>
                  </a:moveTo>
                  <a:lnTo>
                    <a:pt x="1350" y="21115"/>
                  </a:lnTo>
                  <a:lnTo>
                    <a:pt x="18225" y="21600"/>
                  </a:lnTo>
                  <a:lnTo>
                    <a:pt x="20925" y="18930"/>
                  </a:lnTo>
                  <a:lnTo>
                    <a:pt x="21600" y="16746"/>
                  </a:lnTo>
                  <a:lnTo>
                    <a:pt x="14850" y="4733"/>
                  </a:lnTo>
                  <a:lnTo>
                    <a:pt x="18225" y="8737"/>
                  </a:lnTo>
                  <a:lnTo>
                    <a:pt x="19575" y="5097"/>
                  </a:lnTo>
                  <a:lnTo>
                    <a:pt x="18225" y="728"/>
                  </a:lnTo>
                  <a:lnTo>
                    <a:pt x="14175" y="1820"/>
                  </a:lnTo>
                  <a:lnTo>
                    <a:pt x="14175" y="0"/>
                  </a:lnTo>
                  <a:lnTo>
                    <a:pt x="11925" y="364"/>
                  </a:lnTo>
                  <a:lnTo>
                    <a:pt x="8437" y="2184"/>
                  </a:lnTo>
                  <a:lnTo>
                    <a:pt x="1350" y="0"/>
                  </a:lnTo>
                  <a:lnTo>
                    <a:pt x="0" y="36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2" name="Freeform 410"/>
            <p:cNvSpPr/>
            <p:nvPr/>
          </p:nvSpPr>
          <p:spPr>
            <a:xfrm>
              <a:off x="2792403" y="968124"/>
              <a:ext cx="38064" cy="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0"/>
                  </a:moveTo>
                  <a:lnTo>
                    <a:pt x="3000" y="19800"/>
                  </a:lnTo>
                  <a:lnTo>
                    <a:pt x="14400" y="15300"/>
                  </a:lnTo>
                  <a:lnTo>
                    <a:pt x="17400" y="21600"/>
                  </a:lnTo>
                  <a:lnTo>
                    <a:pt x="21600" y="15300"/>
                  </a:lnTo>
                  <a:lnTo>
                    <a:pt x="17400" y="1800"/>
                  </a:lnTo>
                  <a:lnTo>
                    <a:pt x="6000" y="0"/>
                  </a:lnTo>
                  <a:lnTo>
                    <a:pt x="5400" y="6300"/>
                  </a:lnTo>
                  <a:lnTo>
                    <a:pt x="0" y="153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3" name="Freeform 411"/>
            <p:cNvSpPr/>
            <p:nvPr/>
          </p:nvSpPr>
          <p:spPr>
            <a:xfrm>
              <a:off x="2792403" y="973656"/>
              <a:ext cx="4348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3086" y="19440"/>
                  </a:lnTo>
                  <a:lnTo>
                    <a:pt x="14400" y="15120"/>
                  </a:lnTo>
                  <a:lnTo>
                    <a:pt x="17486" y="21600"/>
                  </a:lnTo>
                  <a:lnTo>
                    <a:pt x="21600" y="15120"/>
                  </a:lnTo>
                  <a:lnTo>
                    <a:pt x="17486" y="2160"/>
                  </a:lnTo>
                  <a:lnTo>
                    <a:pt x="6171" y="0"/>
                  </a:lnTo>
                  <a:lnTo>
                    <a:pt x="5143" y="6480"/>
                  </a:lnTo>
                  <a:lnTo>
                    <a:pt x="0" y="151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4" name="Freeform 412"/>
            <p:cNvSpPr/>
            <p:nvPr/>
          </p:nvSpPr>
          <p:spPr>
            <a:xfrm>
              <a:off x="2816685" y="883759"/>
              <a:ext cx="152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5" name="Freeform 413"/>
            <p:cNvSpPr/>
            <p:nvPr/>
          </p:nvSpPr>
          <p:spPr>
            <a:xfrm>
              <a:off x="2816685" y="883759"/>
              <a:ext cx="152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6" name="Freeform 414"/>
            <p:cNvSpPr/>
            <p:nvPr/>
          </p:nvSpPr>
          <p:spPr>
            <a:xfrm>
              <a:off x="2818033" y="897589"/>
              <a:ext cx="1650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10800" y="0"/>
                  </a:lnTo>
                  <a:lnTo>
                    <a:pt x="21600" y="21600"/>
                  </a:lnTo>
                  <a:lnTo>
                    <a:pt x="0" y="13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7" name="Freeform 415"/>
            <p:cNvSpPr/>
            <p:nvPr/>
          </p:nvSpPr>
          <p:spPr>
            <a:xfrm>
              <a:off x="2818033" y="897589"/>
              <a:ext cx="1650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10800" y="0"/>
                  </a:lnTo>
                  <a:lnTo>
                    <a:pt x="21600" y="21600"/>
                  </a:lnTo>
                  <a:lnTo>
                    <a:pt x="0" y="13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8" name="Freeform 416"/>
            <p:cNvSpPr/>
            <p:nvPr/>
          </p:nvSpPr>
          <p:spPr>
            <a:xfrm>
              <a:off x="2830174" y="907270"/>
              <a:ext cx="128468" cy="22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87"/>
                  </a:moveTo>
                  <a:lnTo>
                    <a:pt x="697" y="1913"/>
                  </a:lnTo>
                  <a:lnTo>
                    <a:pt x="2961" y="338"/>
                  </a:lnTo>
                  <a:lnTo>
                    <a:pt x="8013" y="0"/>
                  </a:lnTo>
                  <a:lnTo>
                    <a:pt x="5574" y="2588"/>
                  </a:lnTo>
                  <a:lnTo>
                    <a:pt x="11671" y="2925"/>
                  </a:lnTo>
                  <a:lnTo>
                    <a:pt x="7665" y="6862"/>
                  </a:lnTo>
                  <a:lnTo>
                    <a:pt x="12542" y="7875"/>
                  </a:lnTo>
                  <a:lnTo>
                    <a:pt x="17071" y="12487"/>
                  </a:lnTo>
                  <a:lnTo>
                    <a:pt x="16200" y="12487"/>
                  </a:lnTo>
                  <a:lnTo>
                    <a:pt x="17594" y="13725"/>
                  </a:lnTo>
                  <a:lnTo>
                    <a:pt x="16548" y="15075"/>
                  </a:lnTo>
                  <a:lnTo>
                    <a:pt x="21600" y="15525"/>
                  </a:lnTo>
                  <a:lnTo>
                    <a:pt x="18639" y="18112"/>
                  </a:lnTo>
                  <a:lnTo>
                    <a:pt x="21077" y="18787"/>
                  </a:lnTo>
                  <a:lnTo>
                    <a:pt x="1045" y="21600"/>
                  </a:lnTo>
                  <a:lnTo>
                    <a:pt x="9581" y="17662"/>
                  </a:lnTo>
                  <a:lnTo>
                    <a:pt x="7665" y="18337"/>
                  </a:lnTo>
                  <a:lnTo>
                    <a:pt x="1916" y="16987"/>
                  </a:lnTo>
                  <a:lnTo>
                    <a:pt x="5923" y="15750"/>
                  </a:lnTo>
                  <a:lnTo>
                    <a:pt x="3658" y="15075"/>
                  </a:lnTo>
                  <a:lnTo>
                    <a:pt x="8710" y="13387"/>
                  </a:lnTo>
                  <a:lnTo>
                    <a:pt x="9058" y="11475"/>
                  </a:lnTo>
                  <a:lnTo>
                    <a:pt x="6619" y="10800"/>
                  </a:lnTo>
                  <a:lnTo>
                    <a:pt x="8013" y="9450"/>
                  </a:lnTo>
                  <a:lnTo>
                    <a:pt x="2613" y="10125"/>
                  </a:lnTo>
                  <a:lnTo>
                    <a:pt x="2613" y="6862"/>
                  </a:lnTo>
                  <a:lnTo>
                    <a:pt x="697" y="8550"/>
                  </a:lnTo>
                  <a:lnTo>
                    <a:pt x="1916" y="5512"/>
                  </a:lnTo>
                  <a:lnTo>
                    <a:pt x="0" y="528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89" name="Freeform 417"/>
            <p:cNvSpPr/>
            <p:nvPr/>
          </p:nvSpPr>
          <p:spPr>
            <a:xfrm>
              <a:off x="2830174" y="905887"/>
              <a:ext cx="135209" cy="23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36"/>
                  </a:moveTo>
                  <a:lnTo>
                    <a:pt x="665" y="1964"/>
                  </a:lnTo>
                  <a:lnTo>
                    <a:pt x="2991" y="327"/>
                  </a:lnTo>
                  <a:lnTo>
                    <a:pt x="7975" y="0"/>
                  </a:lnTo>
                  <a:lnTo>
                    <a:pt x="5649" y="2618"/>
                  </a:lnTo>
                  <a:lnTo>
                    <a:pt x="11631" y="2945"/>
                  </a:lnTo>
                  <a:lnTo>
                    <a:pt x="7643" y="6873"/>
                  </a:lnTo>
                  <a:lnTo>
                    <a:pt x="12628" y="7855"/>
                  </a:lnTo>
                  <a:lnTo>
                    <a:pt x="17114" y="12436"/>
                  </a:lnTo>
                  <a:lnTo>
                    <a:pt x="16117" y="12436"/>
                  </a:lnTo>
                  <a:lnTo>
                    <a:pt x="17612" y="13745"/>
                  </a:lnTo>
                  <a:lnTo>
                    <a:pt x="16615" y="15055"/>
                  </a:lnTo>
                  <a:lnTo>
                    <a:pt x="21600" y="15491"/>
                  </a:lnTo>
                  <a:lnTo>
                    <a:pt x="18609" y="18109"/>
                  </a:lnTo>
                  <a:lnTo>
                    <a:pt x="21102" y="18764"/>
                  </a:lnTo>
                  <a:lnTo>
                    <a:pt x="997" y="21600"/>
                  </a:lnTo>
                  <a:lnTo>
                    <a:pt x="9637" y="17673"/>
                  </a:lnTo>
                  <a:lnTo>
                    <a:pt x="7643" y="18327"/>
                  </a:lnTo>
                  <a:lnTo>
                    <a:pt x="1994" y="17018"/>
                  </a:lnTo>
                  <a:lnTo>
                    <a:pt x="5982" y="15709"/>
                  </a:lnTo>
                  <a:lnTo>
                    <a:pt x="3655" y="15055"/>
                  </a:lnTo>
                  <a:lnTo>
                    <a:pt x="8640" y="13418"/>
                  </a:lnTo>
                  <a:lnTo>
                    <a:pt x="8972" y="11455"/>
                  </a:lnTo>
                  <a:lnTo>
                    <a:pt x="6646" y="10800"/>
                  </a:lnTo>
                  <a:lnTo>
                    <a:pt x="7975" y="9491"/>
                  </a:lnTo>
                  <a:lnTo>
                    <a:pt x="2658" y="10145"/>
                  </a:lnTo>
                  <a:lnTo>
                    <a:pt x="2658" y="6873"/>
                  </a:lnTo>
                  <a:lnTo>
                    <a:pt x="665" y="8509"/>
                  </a:lnTo>
                  <a:lnTo>
                    <a:pt x="1994" y="5564"/>
                  </a:lnTo>
                  <a:lnTo>
                    <a:pt x="0" y="52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0" name="Freeform 418"/>
            <p:cNvSpPr/>
            <p:nvPr/>
          </p:nvSpPr>
          <p:spPr>
            <a:xfrm>
              <a:off x="0" y="503424"/>
              <a:ext cx="518324" cy="50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73"/>
                  </a:moveTo>
                  <a:lnTo>
                    <a:pt x="1426" y="8670"/>
                  </a:lnTo>
                  <a:lnTo>
                    <a:pt x="1037" y="8868"/>
                  </a:lnTo>
                  <a:lnTo>
                    <a:pt x="1555" y="9512"/>
                  </a:lnTo>
                  <a:lnTo>
                    <a:pt x="3715" y="9512"/>
                  </a:lnTo>
                  <a:lnTo>
                    <a:pt x="3974" y="10007"/>
                  </a:lnTo>
                  <a:lnTo>
                    <a:pt x="5400" y="9413"/>
                  </a:lnTo>
                  <a:lnTo>
                    <a:pt x="4882" y="9710"/>
                  </a:lnTo>
                  <a:lnTo>
                    <a:pt x="5141" y="10998"/>
                  </a:lnTo>
                  <a:lnTo>
                    <a:pt x="2160" y="12237"/>
                  </a:lnTo>
                  <a:lnTo>
                    <a:pt x="1426" y="13525"/>
                  </a:lnTo>
                  <a:lnTo>
                    <a:pt x="2030" y="13376"/>
                  </a:lnTo>
                  <a:lnTo>
                    <a:pt x="1685" y="13673"/>
                  </a:lnTo>
                  <a:lnTo>
                    <a:pt x="2030" y="14119"/>
                  </a:lnTo>
                  <a:lnTo>
                    <a:pt x="3197" y="14417"/>
                  </a:lnTo>
                  <a:lnTo>
                    <a:pt x="2549" y="15160"/>
                  </a:lnTo>
                  <a:lnTo>
                    <a:pt x="3197" y="15754"/>
                  </a:lnTo>
                  <a:lnTo>
                    <a:pt x="3715" y="15903"/>
                  </a:lnTo>
                  <a:lnTo>
                    <a:pt x="4882" y="14417"/>
                  </a:lnTo>
                  <a:lnTo>
                    <a:pt x="4104" y="15160"/>
                  </a:lnTo>
                  <a:lnTo>
                    <a:pt x="4752" y="16448"/>
                  </a:lnTo>
                  <a:lnTo>
                    <a:pt x="4363" y="17191"/>
                  </a:lnTo>
                  <a:lnTo>
                    <a:pt x="5616" y="16299"/>
                  </a:lnTo>
                  <a:lnTo>
                    <a:pt x="6696" y="17339"/>
                  </a:lnTo>
                  <a:lnTo>
                    <a:pt x="6955" y="16596"/>
                  </a:lnTo>
                  <a:lnTo>
                    <a:pt x="7301" y="17191"/>
                  </a:lnTo>
                  <a:lnTo>
                    <a:pt x="8251" y="16448"/>
                  </a:lnTo>
                  <a:lnTo>
                    <a:pt x="6782" y="19420"/>
                  </a:lnTo>
                  <a:lnTo>
                    <a:pt x="5746" y="19817"/>
                  </a:lnTo>
                  <a:lnTo>
                    <a:pt x="5616" y="20411"/>
                  </a:lnTo>
                  <a:lnTo>
                    <a:pt x="4363" y="20411"/>
                  </a:lnTo>
                  <a:lnTo>
                    <a:pt x="3456" y="21600"/>
                  </a:lnTo>
                  <a:lnTo>
                    <a:pt x="4752" y="20560"/>
                  </a:lnTo>
                  <a:lnTo>
                    <a:pt x="6005" y="20708"/>
                  </a:lnTo>
                  <a:lnTo>
                    <a:pt x="6782" y="20114"/>
                  </a:lnTo>
                  <a:lnTo>
                    <a:pt x="6437" y="19717"/>
                  </a:lnTo>
                  <a:lnTo>
                    <a:pt x="7301" y="19717"/>
                  </a:lnTo>
                  <a:lnTo>
                    <a:pt x="10022" y="17637"/>
                  </a:lnTo>
                  <a:lnTo>
                    <a:pt x="10627" y="16745"/>
                  </a:lnTo>
                  <a:lnTo>
                    <a:pt x="10022" y="16200"/>
                  </a:lnTo>
                  <a:lnTo>
                    <a:pt x="12614" y="13822"/>
                  </a:lnTo>
                  <a:lnTo>
                    <a:pt x="12830" y="12633"/>
                  </a:lnTo>
                  <a:lnTo>
                    <a:pt x="12701" y="13822"/>
                  </a:lnTo>
                  <a:lnTo>
                    <a:pt x="13478" y="13525"/>
                  </a:lnTo>
                  <a:lnTo>
                    <a:pt x="13090" y="14119"/>
                  </a:lnTo>
                  <a:lnTo>
                    <a:pt x="13738" y="14268"/>
                  </a:lnTo>
                  <a:lnTo>
                    <a:pt x="12096" y="14417"/>
                  </a:lnTo>
                  <a:lnTo>
                    <a:pt x="11707" y="15754"/>
                  </a:lnTo>
                  <a:lnTo>
                    <a:pt x="12485" y="15754"/>
                  </a:lnTo>
                  <a:lnTo>
                    <a:pt x="11837" y="16448"/>
                  </a:lnTo>
                  <a:lnTo>
                    <a:pt x="13997" y="15457"/>
                  </a:lnTo>
                  <a:lnTo>
                    <a:pt x="14515" y="14862"/>
                  </a:lnTo>
                  <a:lnTo>
                    <a:pt x="13997" y="14417"/>
                  </a:lnTo>
                  <a:lnTo>
                    <a:pt x="14645" y="13822"/>
                  </a:lnTo>
                  <a:lnTo>
                    <a:pt x="14515" y="14268"/>
                  </a:lnTo>
                  <a:lnTo>
                    <a:pt x="15682" y="13971"/>
                  </a:lnTo>
                  <a:lnTo>
                    <a:pt x="15422" y="14565"/>
                  </a:lnTo>
                  <a:lnTo>
                    <a:pt x="17323" y="15457"/>
                  </a:lnTo>
                  <a:lnTo>
                    <a:pt x="20131" y="15754"/>
                  </a:lnTo>
                  <a:lnTo>
                    <a:pt x="20650" y="15457"/>
                  </a:lnTo>
                  <a:lnTo>
                    <a:pt x="20909" y="15606"/>
                  </a:lnTo>
                  <a:lnTo>
                    <a:pt x="20563" y="16051"/>
                  </a:lnTo>
                  <a:lnTo>
                    <a:pt x="21168" y="16448"/>
                  </a:lnTo>
                  <a:lnTo>
                    <a:pt x="21600" y="16200"/>
                  </a:lnTo>
                  <a:lnTo>
                    <a:pt x="20909" y="15160"/>
                  </a:lnTo>
                  <a:lnTo>
                    <a:pt x="19526" y="15160"/>
                  </a:lnTo>
                  <a:lnTo>
                    <a:pt x="19526" y="2477"/>
                  </a:lnTo>
                  <a:lnTo>
                    <a:pt x="11837" y="1338"/>
                  </a:lnTo>
                  <a:lnTo>
                    <a:pt x="11578" y="743"/>
                  </a:lnTo>
                  <a:lnTo>
                    <a:pt x="9504" y="446"/>
                  </a:lnTo>
                  <a:lnTo>
                    <a:pt x="9245" y="892"/>
                  </a:lnTo>
                  <a:lnTo>
                    <a:pt x="8597" y="743"/>
                  </a:lnTo>
                  <a:lnTo>
                    <a:pt x="9072" y="297"/>
                  </a:lnTo>
                  <a:lnTo>
                    <a:pt x="8251" y="0"/>
                  </a:lnTo>
                  <a:lnTo>
                    <a:pt x="7474" y="743"/>
                  </a:lnTo>
                  <a:lnTo>
                    <a:pt x="6005" y="892"/>
                  </a:lnTo>
                  <a:lnTo>
                    <a:pt x="5875" y="1783"/>
                  </a:lnTo>
                  <a:lnTo>
                    <a:pt x="5746" y="1189"/>
                  </a:lnTo>
                  <a:lnTo>
                    <a:pt x="4493" y="1635"/>
                  </a:lnTo>
                  <a:lnTo>
                    <a:pt x="4752" y="2180"/>
                  </a:lnTo>
                  <a:lnTo>
                    <a:pt x="4104" y="2031"/>
                  </a:lnTo>
                  <a:lnTo>
                    <a:pt x="3326" y="3220"/>
                  </a:lnTo>
                  <a:lnTo>
                    <a:pt x="1426" y="3517"/>
                  </a:lnTo>
                  <a:lnTo>
                    <a:pt x="1555" y="4261"/>
                  </a:lnTo>
                  <a:lnTo>
                    <a:pt x="1037" y="4409"/>
                  </a:lnTo>
                  <a:lnTo>
                    <a:pt x="3326" y="6193"/>
                  </a:lnTo>
                  <a:lnTo>
                    <a:pt x="6264" y="7084"/>
                  </a:lnTo>
                  <a:lnTo>
                    <a:pt x="4363" y="6787"/>
                  </a:lnTo>
                  <a:lnTo>
                    <a:pt x="4493" y="7183"/>
                  </a:lnTo>
                  <a:lnTo>
                    <a:pt x="5270" y="7382"/>
                  </a:lnTo>
                  <a:lnTo>
                    <a:pt x="4493" y="7679"/>
                  </a:lnTo>
                  <a:lnTo>
                    <a:pt x="3326" y="7481"/>
                  </a:lnTo>
                  <a:lnTo>
                    <a:pt x="3326" y="6886"/>
                  </a:lnTo>
                  <a:lnTo>
                    <a:pt x="2419" y="6886"/>
                  </a:lnTo>
                  <a:lnTo>
                    <a:pt x="0" y="82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1" name="Freeform 419"/>
            <p:cNvSpPr/>
            <p:nvPr/>
          </p:nvSpPr>
          <p:spPr>
            <a:xfrm>
              <a:off x="0" y="503424"/>
              <a:ext cx="523721" cy="51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59"/>
                  </a:moveTo>
                  <a:lnTo>
                    <a:pt x="1409" y="8650"/>
                  </a:lnTo>
                  <a:lnTo>
                    <a:pt x="1025" y="8845"/>
                  </a:lnTo>
                  <a:lnTo>
                    <a:pt x="1537" y="9529"/>
                  </a:lnTo>
                  <a:lnTo>
                    <a:pt x="3714" y="9529"/>
                  </a:lnTo>
                  <a:lnTo>
                    <a:pt x="3970" y="10018"/>
                  </a:lnTo>
                  <a:lnTo>
                    <a:pt x="5379" y="9432"/>
                  </a:lnTo>
                  <a:lnTo>
                    <a:pt x="4866" y="9725"/>
                  </a:lnTo>
                  <a:lnTo>
                    <a:pt x="5123" y="10995"/>
                  </a:lnTo>
                  <a:lnTo>
                    <a:pt x="2177" y="12217"/>
                  </a:lnTo>
                  <a:lnTo>
                    <a:pt x="1409" y="13537"/>
                  </a:lnTo>
                  <a:lnTo>
                    <a:pt x="2049" y="13390"/>
                  </a:lnTo>
                  <a:lnTo>
                    <a:pt x="1665" y="13683"/>
                  </a:lnTo>
                  <a:lnTo>
                    <a:pt x="2049" y="14123"/>
                  </a:lnTo>
                  <a:lnTo>
                    <a:pt x="3202" y="14416"/>
                  </a:lnTo>
                  <a:lnTo>
                    <a:pt x="2561" y="15149"/>
                  </a:lnTo>
                  <a:lnTo>
                    <a:pt x="3202" y="15736"/>
                  </a:lnTo>
                  <a:lnTo>
                    <a:pt x="3714" y="15882"/>
                  </a:lnTo>
                  <a:lnTo>
                    <a:pt x="4866" y="14416"/>
                  </a:lnTo>
                  <a:lnTo>
                    <a:pt x="4098" y="15149"/>
                  </a:lnTo>
                  <a:lnTo>
                    <a:pt x="4738" y="16469"/>
                  </a:lnTo>
                  <a:lnTo>
                    <a:pt x="4354" y="17202"/>
                  </a:lnTo>
                  <a:lnTo>
                    <a:pt x="5635" y="16322"/>
                  </a:lnTo>
                  <a:lnTo>
                    <a:pt x="6702" y="17348"/>
                  </a:lnTo>
                  <a:lnTo>
                    <a:pt x="6958" y="16615"/>
                  </a:lnTo>
                  <a:lnTo>
                    <a:pt x="7300" y="17202"/>
                  </a:lnTo>
                  <a:lnTo>
                    <a:pt x="8239" y="16469"/>
                  </a:lnTo>
                  <a:lnTo>
                    <a:pt x="6787" y="19401"/>
                  </a:lnTo>
                  <a:lnTo>
                    <a:pt x="5763" y="19841"/>
                  </a:lnTo>
                  <a:lnTo>
                    <a:pt x="5635" y="20427"/>
                  </a:lnTo>
                  <a:lnTo>
                    <a:pt x="4354" y="20427"/>
                  </a:lnTo>
                  <a:lnTo>
                    <a:pt x="3458" y="21600"/>
                  </a:lnTo>
                  <a:lnTo>
                    <a:pt x="4738" y="20574"/>
                  </a:lnTo>
                  <a:lnTo>
                    <a:pt x="6019" y="20720"/>
                  </a:lnTo>
                  <a:lnTo>
                    <a:pt x="6787" y="20134"/>
                  </a:lnTo>
                  <a:lnTo>
                    <a:pt x="6446" y="19694"/>
                  </a:lnTo>
                  <a:lnTo>
                    <a:pt x="7300" y="19694"/>
                  </a:lnTo>
                  <a:lnTo>
                    <a:pt x="10032" y="17642"/>
                  </a:lnTo>
                  <a:lnTo>
                    <a:pt x="10629" y="16762"/>
                  </a:lnTo>
                  <a:lnTo>
                    <a:pt x="10032" y="16176"/>
                  </a:lnTo>
                  <a:lnTo>
                    <a:pt x="12593" y="13830"/>
                  </a:lnTo>
                  <a:lnTo>
                    <a:pt x="12849" y="12657"/>
                  </a:lnTo>
                  <a:lnTo>
                    <a:pt x="12721" y="13830"/>
                  </a:lnTo>
                  <a:lnTo>
                    <a:pt x="13489" y="13537"/>
                  </a:lnTo>
                  <a:lnTo>
                    <a:pt x="13105" y="14123"/>
                  </a:lnTo>
                  <a:lnTo>
                    <a:pt x="13745" y="14270"/>
                  </a:lnTo>
                  <a:lnTo>
                    <a:pt x="12081" y="14416"/>
                  </a:lnTo>
                  <a:lnTo>
                    <a:pt x="11696" y="15736"/>
                  </a:lnTo>
                  <a:lnTo>
                    <a:pt x="12465" y="15736"/>
                  </a:lnTo>
                  <a:lnTo>
                    <a:pt x="11825" y="16469"/>
                  </a:lnTo>
                  <a:lnTo>
                    <a:pt x="14002" y="15443"/>
                  </a:lnTo>
                  <a:lnTo>
                    <a:pt x="14514" y="14856"/>
                  </a:lnTo>
                  <a:lnTo>
                    <a:pt x="14002" y="14416"/>
                  </a:lnTo>
                  <a:lnTo>
                    <a:pt x="14642" y="13830"/>
                  </a:lnTo>
                  <a:lnTo>
                    <a:pt x="14514" y="14270"/>
                  </a:lnTo>
                  <a:lnTo>
                    <a:pt x="15666" y="13976"/>
                  </a:lnTo>
                  <a:lnTo>
                    <a:pt x="15410" y="14563"/>
                  </a:lnTo>
                  <a:lnTo>
                    <a:pt x="17331" y="15443"/>
                  </a:lnTo>
                  <a:lnTo>
                    <a:pt x="20149" y="15736"/>
                  </a:lnTo>
                  <a:lnTo>
                    <a:pt x="20661" y="15443"/>
                  </a:lnTo>
                  <a:lnTo>
                    <a:pt x="20917" y="15589"/>
                  </a:lnTo>
                  <a:lnTo>
                    <a:pt x="20575" y="16029"/>
                  </a:lnTo>
                  <a:lnTo>
                    <a:pt x="21173" y="16469"/>
                  </a:lnTo>
                  <a:lnTo>
                    <a:pt x="21600" y="16176"/>
                  </a:lnTo>
                  <a:lnTo>
                    <a:pt x="20917" y="15149"/>
                  </a:lnTo>
                  <a:lnTo>
                    <a:pt x="19508" y="15149"/>
                  </a:lnTo>
                  <a:lnTo>
                    <a:pt x="19508" y="2492"/>
                  </a:lnTo>
                  <a:lnTo>
                    <a:pt x="11825" y="1319"/>
                  </a:lnTo>
                  <a:lnTo>
                    <a:pt x="11568" y="733"/>
                  </a:lnTo>
                  <a:lnTo>
                    <a:pt x="9519" y="440"/>
                  </a:lnTo>
                  <a:lnTo>
                    <a:pt x="9263" y="880"/>
                  </a:lnTo>
                  <a:lnTo>
                    <a:pt x="8580" y="733"/>
                  </a:lnTo>
                  <a:lnTo>
                    <a:pt x="9092" y="293"/>
                  </a:lnTo>
                  <a:lnTo>
                    <a:pt x="8239" y="0"/>
                  </a:lnTo>
                  <a:lnTo>
                    <a:pt x="7470" y="733"/>
                  </a:lnTo>
                  <a:lnTo>
                    <a:pt x="6019" y="880"/>
                  </a:lnTo>
                  <a:lnTo>
                    <a:pt x="5891" y="1759"/>
                  </a:lnTo>
                  <a:lnTo>
                    <a:pt x="5763" y="1173"/>
                  </a:lnTo>
                  <a:lnTo>
                    <a:pt x="4482" y="1613"/>
                  </a:lnTo>
                  <a:lnTo>
                    <a:pt x="4738" y="2199"/>
                  </a:lnTo>
                  <a:lnTo>
                    <a:pt x="4098" y="2052"/>
                  </a:lnTo>
                  <a:lnTo>
                    <a:pt x="3330" y="3225"/>
                  </a:lnTo>
                  <a:lnTo>
                    <a:pt x="1409" y="3519"/>
                  </a:lnTo>
                  <a:lnTo>
                    <a:pt x="1537" y="4252"/>
                  </a:lnTo>
                  <a:lnTo>
                    <a:pt x="1025" y="4398"/>
                  </a:lnTo>
                  <a:lnTo>
                    <a:pt x="3330" y="6206"/>
                  </a:lnTo>
                  <a:lnTo>
                    <a:pt x="6275" y="7086"/>
                  </a:lnTo>
                  <a:lnTo>
                    <a:pt x="4354" y="6793"/>
                  </a:lnTo>
                  <a:lnTo>
                    <a:pt x="4482" y="7184"/>
                  </a:lnTo>
                  <a:lnTo>
                    <a:pt x="5251" y="7379"/>
                  </a:lnTo>
                  <a:lnTo>
                    <a:pt x="4482" y="7672"/>
                  </a:lnTo>
                  <a:lnTo>
                    <a:pt x="3330" y="7477"/>
                  </a:lnTo>
                  <a:lnTo>
                    <a:pt x="3330" y="6890"/>
                  </a:lnTo>
                  <a:lnTo>
                    <a:pt x="2433" y="6890"/>
                  </a:lnTo>
                  <a:lnTo>
                    <a:pt x="0" y="82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2" name="Freeform 420"/>
            <p:cNvSpPr/>
            <p:nvPr/>
          </p:nvSpPr>
          <p:spPr>
            <a:xfrm>
              <a:off x="232025" y="898972"/>
              <a:ext cx="40719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lnTo>
                    <a:pt x="5838" y="21600"/>
                  </a:lnTo>
                  <a:lnTo>
                    <a:pt x="21600" y="5143"/>
                  </a:lnTo>
                  <a:lnTo>
                    <a:pt x="5838" y="0"/>
                  </a:lnTo>
                  <a:lnTo>
                    <a:pt x="8173" y="7200"/>
                  </a:lnTo>
                  <a:lnTo>
                    <a:pt x="0" y="925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3" name="Freeform 421"/>
            <p:cNvSpPr/>
            <p:nvPr/>
          </p:nvSpPr>
          <p:spPr>
            <a:xfrm>
              <a:off x="232025" y="904504"/>
              <a:ext cx="46143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00"/>
                  </a:moveTo>
                  <a:lnTo>
                    <a:pt x="6028" y="21600"/>
                  </a:lnTo>
                  <a:lnTo>
                    <a:pt x="21600" y="4800"/>
                  </a:lnTo>
                  <a:lnTo>
                    <a:pt x="6028" y="0"/>
                  </a:lnTo>
                  <a:lnTo>
                    <a:pt x="8037" y="7200"/>
                  </a:lnTo>
                  <a:lnTo>
                    <a:pt x="0" y="9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4" name="Freeform 422"/>
            <p:cNvSpPr/>
            <p:nvPr/>
          </p:nvSpPr>
          <p:spPr>
            <a:xfrm>
              <a:off x="523407" y="878227"/>
              <a:ext cx="135216" cy="1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2"/>
                  </a:moveTo>
                  <a:lnTo>
                    <a:pt x="1814" y="5354"/>
                  </a:lnTo>
                  <a:lnTo>
                    <a:pt x="4122" y="6831"/>
                  </a:lnTo>
                  <a:lnTo>
                    <a:pt x="5111" y="5723"/>
                  </a:lnTo>
                  <a:lnTo>
                    <a:pt x="3133" y="3692"/>
                  </a:lnTo>
                  <a:lnTo>
                    <a:pt x="5111" y="3692"/>
                  </a:lnTo>
                  <a:lnTo>
                    <a:pt x="7585" y="6831"/>
                  </a:lnTo>
                  <a:lnTo>
                    <a:pt x="6925" y="1662"/>
                  </a:lnTo>
                  <a:lnTo>
                    <a:pt x="8904" y="6277"/>
                  </a:lnTo>
                  <a:lnTo>
                    <a:pt x="13191" y="7938"/>
                  </a:lnTo>
                  <a:lnTo>
                    <a:pt x="12366" y="11077"/>
                  </a:lnTo>
                  <a:lnTo>
                    <a:pt x="17478" y="15323"/>
                  </a:lnTo>
                  <a:lnTo>
                    <a:pt x="16489" y="17908"/>
                  </a:lnTo>
                  <a:lnTo>
                    <a:pt x="18962" y="15877"/>
                  </a:lnTo>
                  <a:lnTo>
                    <a:pt x="19456" y="21600"/>
                  </a:lnTo>
                  <a:lnTo>
                    <a:pt x="21270" y="20492"/>
                  </a:lnTo>
                  <a:lnTo>
                    <a:pt x="21600" y="16246"/>
                  </a:lnTo>
                  <a:lnTo>
                    <a:pt x="16983" y="13662"/>
                  </a:lnTo>
                  <a:lnTo>
                    <a:pt x="6925" y="0"/>
                  </a:lnTo>
                  <a:lnTo>
                    <a:pt x="1814" y="3692"/>
                  </a:lnTo>
                  <a:lnTo>
                    <a:pt x="0" y="16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5" name="Freeform 423"/>
            <p:cNvSpPr/>
            <p:nvPr/>
          </p:nvSpPr>
          <p:spPr>
            <a:xfrm>
              <a:off x="523407" y="878227"/>
              <a:ext cx="141957" cy="14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0"/>
                  </a:moveTo>
                  <a:lnTo>
                    <a:pt x="1892" y="5268"/>
                  </a:lnTo>
                  <a:lnTo>
                    <a:pt x="4099" y="6849"/>
                  </a:lnTo>
                  <a:lnTo>
                    <a:pt x="5045" y="5795"/>
                  </a:lnTo>
                  <a:lnTo>
                    <a:pt x="3153" y="3688"/>
                  </a:lnTo>
                  <a:lnTo>
                    <a:pt x="5045" y="3688"/>
                  </a:lnTo>
                  <a:lnTo>
                    <a:pt x="7568" y="6849"/>
                  </a:lnTo>
                  <a:lnTo>
                    <a:pt x="6937" y="1580"/>
                  </a:lnTo>
                  <a:lnTo>
                    <a:pt x="8829" y="6322"/>
                  </a:lnTo>
                  <a:lnTo>
                    <a:pt x="13244" y="7902"/>
                  </a:lnTo>
                  <a:lnTo>
                    <a:pt x="12298" y="11063"/>
                  </a:lnTo>
                  <a:lnTo>
                    <a:pt x="17501" y="15278"/>
                  </a:lnTo>
                  <a:lnTo>
                    <a:pt x="16555" y="17912"/>
                  </a:lnTo>
                  <a:lnTo>
                    <a:pt x="18920" y="15805"/>
                  </a:lnTo>
                  <a:lnTo>
                    <a:pt x="19393" y="21600"/>
                  </a:lnTo>
                  <a:lnTo>
                    <a:pt x="21285" y="20546"/>
                  </a:lnTo>
                  <a:lnTo>
                    <a:pt x="21600" y="16332"/>
                  </a:lnTo>
                  <a:lnTo>
                    <a:pt x="17028" y="13698"/>
                  </a:lnTo>
                  <a:lnTo>
                    <a:pt x="6937" y="0"/>
                  </a:lnTo>
                  <a:lnTo>
                    <a:pt x="1892" y="3688"/>
                  </a:lnTo>
                  <a:lnTo>
                    <a:pt x="0" y="15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6" name="Freeform 424"/>
            <p:cNvSpPr/>
            <p:nvPr/>
          </p:nvSpPr>
          <p:spPr>
            <a:xfrm>
              <a:off x="555782" y="883759"/>
              <a:ext cx="2055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80" y="21600"/>
                  </a:lnTo>
                  <a:lnTo>
                    <a:pt x="9720" y="10800"/>
                  </a:lnTo>
                  <a:lnTo>
                    <a:pt x="21600" y="21600"/>
                  </a:lnTo>
                  <a:lnTo>
                    <a:pt x="9720" y="10800"/>
                  </a:lnTo>
                  <a:lnTo>
                    <a:pt x="16200" y="27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7" name="Freeform 425"/>
            <p:cNvSpPr/>
            <p:nvPr/>
          </p:nvSpPr>
          <p:spPr>
            <a:xfrm>
              <a:off x="555782" y="886525"/>
              <a:ext cx="25982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646" y="21600"/>
                  </a:lnTo>
                  <a:lnTo>
                    <a:pt x="9969" y="10800"/>
                  </a:lnTo>
                  <a:lnTo>
                    <a:pt x="21600" y="21600"/>
                  </a:lnTo>
                  <a:lnTo>
                    <a:pt x="9969" y="10800"/>
                  </a:lnTo>
                  <a:lnTo>
                    <a:pt x="16615" y="3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8" name="Freeform 426"/>
            <p:cNvSpPr/>
            <p:nvPr/>
          </p:nvSpPr>
          <p:spPr>
            <a:xfrm>
              <a:off x="569272" y="912802"/>
              <a:ext cx="15237" cy="6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00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9" name="Freeform 427"/>
            <p:cNvSpPr/>
            <p:nvPr/>
          </p:nvSpPr>
          <p:spPr>
            <a:xfrm>
              <a:off x="569272" y="919718"/>
              <a:ext cx="15237" cy="6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927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0" name="Freeform 428"/>
            <p:cNvSpPr/>
            <p:nvPr/>
          </p:nvSpPr>
          <p:spPr>
            <a:xfrm>
              <a:off x="585460" y="883759"/>
              <a:ext cx="1777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50" y="21600"/>
                  </a:lnTo>
                  <a:lnTo>
                    <a:pt x="16200" y="21600"/>
                  </a:lnTo>
                  <a:lnTo>
                    <a:pt x="9450" y="2700"/>
                  </a:lnTo>
                  <a:lnTo>
                    <a:pt x="21600" y="14850"/>
                  </a:lnTo>
                  <a:lnTo>
                    <a:pt x="945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1" name="Freeform 429"/>
            <p:cNvSpPr/>
            <p:nvPr/>
          </p:nvSpPr>
          <p:spPr>
            <a:xfrm>
              <a:off x="585460" y="889291"/>
              <a:ext cx="17776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00" y="21600"/>
                  </a:lnTo>
                  <a:lnTo>
                    <a:pt x="16200" y="21600"/>
                  </a:lnTo>
                  <a:lnTo>
                    <a:pt x="8100" y="3086"/>
                  </a:lnTo>
                  <a:lnTo>
                    <a:pt x="21600" y="15429"/>
                  </a:lnTo>
                  <a:lnTo>
                    <a:pt x="81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2" name="Freeform 430"/>
            <p:cNvSpPr/>
            <p:nvPr/>
          </p:nvSpPr>
          <p:spPr>
            <a:xfrm>
              <a:off x="597601" y="912802"/>
              <a:ext cx="1777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3" name="Freeform 431"/>
            <p:cNvSpPr/>
            <p:nvPr/>
          </p:nvSpPr>
          <p:spPr>
            <a:xfrm>
              <a:off x="597601" y="912802"/>
              <a:ext cx="1777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4" name="Freeform 432"/>
            <p:cNvSpPr/>
            <p:nvPr/>
          </p:nvSpPr>
          <p:spPr>
            <a:xfrm>
              <a:off x="602997" y="945995"/>
              <a:ext cx="15236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550" y="800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5" name="Freeform 433"/>
            <p:cNvSpPr/>
            <p:nvPr/>
          </p:nvSpPr>
          <p:spPr>
            <a:xfrm>
              <a:off x="602997" y="951527"/>
              <a:ext cx="19316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514" y="7855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6" name="Freeform 434"/>
            <p:cNvSpPr/>
            <p:nvPr/>
          </p:nvSpPr>
          <p:spPr>
            <a:xfrm>
              <a:off x="640768" y="943229"/>
              <a:ext cx="1650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750" y="0"/>
                  </a:lnTo>
                  <a:lnTo>
                    <a:pt x="21600" y="2160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7" name="Freeform 435"/>
            <p:cNvSpPr/>
            <p:nvPr/>
          </p:nvSpPr>
          <p:spPr>
            <a:xfrm>
              <a:off x="640768" y="945995"/>
              <a:ext cx="16507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750" y="0"/>
                  </a:lnTo>
                  <a:lnTo>
                    <a:pt x="21600" y="2160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8" name="Freeform 436"/>
            <p:cNvSpPr/>
            <p:nvPr/>
          </p:nvSpPr>
          <p:spPr>
            <a:xfrm>
              <a:off x="760828" y="1118875"/>
              <a:ext cx="995871" cy="5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9"/>
                  </a:moveTo>
                  <a:lnTo>
                    <a:pt x="269" y="3125"/>
                  </a:lnTo>
                  <a:lnTo>
                    <a:pt x="537" y="3309"/>
                  </a:lnTo>
                  <a:lnTo>
                    <a:pt x="336" y="3309"/>
                  </a:lnTo>
                  <a:lnTo>
                    <a:pt x="201" y="8778"/>
                  </a:lnTo>
                  <a:lnTo>
                    <a:pt x="672" y="10800"/>
                  </a:lnTo>
                  <a:lnTo>
                    <a:pt x="1007" y="10800"/>
                  </a:lnTo>
                  <a:lnTo>
                    <a:pt x="873" y="11489"/>
                  </a:lnTo>
                  <a:lnTo>
                    <a:pt x="1612" y="13787"/>
                  </a:lnTo>
                  <a:lnTo>
                    <a:pt x="2328" y="14201"/>
                  </a:lnTo>
                  <a:lnTo>
                    <a:pt x="2865" y="15580"/>
                  </a:lnTo>
                  <a:lnTo>
                    <a:pt x="3693" y="15442"/>
                  </a:lnTo>
                  <a:lnTo>
                    <a:pt x="5081" y="16499"/>
                  </a:lnTo>
                  <a:lnTo>
                    <a:pt x="6827" y="16131"/>
                  </a:lnTo>
                  <a:lnTo>
                    <a:pt x="7901" y="18429"/>
                  </a:lnTo>
                  <a:lnTo>
                    <a:pt x="8707" y="17740"/>
                  </a:lnTo>
                  <a:lnTo>
                    <a:pt x="9625" y="20589"/>
                  </a:lnTo>
                  <a:lnTo>
                    <a:pt x="10364" y="21140"/>
                  </a:lnTo>
                  <a:lnTo>
                    <a:pt x="10296" y="19532"/>
                  </a:lnTo>
                  <a:lnTo>
                    <a:pt x="11057" y="18567"/>
                  </a:lnTo>
                  <a:lnTo>
                    <a:pt x="11192" y="17877"/>
                  </a:lnTo>
                  <a:lnTo>
                    <a:pt x="12311" y="17740"/>
                  </a:lnTo>
                  <a:lnTo>
                    <a:pt x="13251" y="18429"/>
                  </a:lnTo>
                  <a:lnTo>
                    <a:pt x="13251" y="17602"/>
                  </a:lnTo>
                  <a:lnTo>
                    <a:pt x="12826" y="17326"/>
                  </a:lnTo>
                  <a:lnTo>
                    <a:pt x="13654" y="17326"/>
                  </a:lnTo>
                  <a:lnTo>
                    <a:pt x="13721" y="16912"/>
                  </a:lnTo>
                  <a:lnTo>
                    <a:pt x="13788" y="17464"/>
                  </a:lnTo>
                  <a:lnTo>
                    <a:pt x="15333" y="17602"/>
                  </a:lnTo>
                  <a:lnTo>
                    <a:pt x="15736" y="18291"/>
                  </a:lnTo>
                  <a:lnTo>
                    <a:pt x="15803" y="19808"/>
                  </a:lnTo>
                  <a:lnTo>
                    <a:pt x="16318" y="21600"/>
                  </a:lnTo>
                  <a:lnTo>
                    <a:pt x="16586" y="21600"/>
                  </a:lnTo>
                  <a:lnTo>
                    <a:pt x="16653" y="20221"/>
                  </a:lnTo>
                  <a:lnTo>
                    <a:pt x="16206" y="16912"/>
                  </a:lnTo>
                  <a:lnTo>
                    <a:pt x="16519" y="15580"/>
                  </a:lnTo>
                  <a:lnTo>
                    <a:pt x="18422" y="12822"/>
                  </a:lnTo>
                  <a:lnTo>
                    <a:pt x="18019" y="12684"/>
                  </a:lnTo>
                  <a:lnTo>
                    <a:pt x="18422" y="12454"/>
                  </a:lnTo>
                  <a:lnTo>
                    <a:pt x="18063" y="11627"/>
                  </a:lnTo>
                  <a:lnTo>
                    <a:pt x="18198" y="10938"/>
                  </a:lnTo>
                  <a:lnTo>
                    <a:pt x="17795" y="10249"/>
                  </a:lnTo>
                  <a:lnTo>
                    <a:pt x="18198" y="10662"/>
                  </a:lnTo>
                  <a:lnTo>
                    <a:pt x="18063" y="9697"/>
                  </a:lnTo>
                  <a:lnTo>
                    <a:pt x="18332" y="9421"/>
                  </a:lnTo>
                  <a:lnTo>
                    <a:pt x="18422" y="11489"/>
                  </a:lnTo>
                  <a:lnTo>
                    <a:pt x="18690" y="10249"/>
                  </a:lnTo>
                  <a:lnTo>
                    <a:pt x="18466" y="9421"/>
                  </a:lnTo>
                  <a:lnTo>
                    <a:pt x="18690" y="9835"/>
                  </a:lnTo>
                  <a:lnTo>
                    <a:pt x="19004" y="8226"/>
                  </a:lnTo>
                  <a:lnTo>
                    <a:pt x="20526" y="7399"/>
                  </a:lnTo>
                  <a:lnTo>
                    <a:pt x="20190" y="6940"/>
                  </a:lnTo>
                  <a:lnTo>
                    <a:pt x="20481" y="5561"/>
                  </a:lnTo>
                  <a:lnTo>
                    <a:pt x="21600" y="4780"/>
                  </a:lnTo>
                  <a:lnTo>
                    <a:pt x="21600" y="4136"/>
                  </a:lnTo>
                  <a:lnTo>
                    <a:pt x="21331" y="3677"/>
                  </a:lnTo>
                  <a:lnTo>
                    <a:pt x="21331" y="2482"/>
                  </a:lnTo>
                  <a:lnTo>
                    <a:pt x="20749" y="2022"/>
                  </a:lnTo>
                  <a:lnTo>
                    <a:pt x="20347" y="3952"/>
                  </a:lnTo>
                  <a:lnTo>
                    <a:pt x="18422" y="4963"/>
                  </a:lnTo>
                  <a:lnTo>
                    <a:pt x="18287" y="5745"/>
                  </a:lnTo>
                  <a:lnTo>
                    <a:pt x="17056" y="6020"/>
                  </a:lnTo>
                  <a:lnTo>
                    <a:pt x="17190" y="6296"/>
                  </a:lnTo>
                  <a:lnTo>
                    <a:pt x="16071" y="7675"/>
                  </a:lnTo>
                  <a:lnTo>
                    <a:pt x="15601" y="7491"/>
                  </a:lnTo>
                  <a:lnTo>
                    <a:pt x="15601" y="7215"/>
                  </a:lnTo>
                  <a:lnTo>
                    <a:pt x="15668" y="6848"/>
                  </a:lnTo>
                  <a:lnTo>
                    <a:pt x="15803" y="6664"/>
                  </a:lnTo>
                  <a:lnTo>
                    <a:pt x="15870" y="6112"/>
                  </a:lnTo>
                  <a:lnTo>
                    <a:pt x="15668" y="5239"/>
                  </a:lnTo>
                  <a:lnTo>
                    <a:pt x="15333" y="5561"/>
                  </a:lnTo>
                  <a:lnTo>
                    <a:pt x="15467" y="4136"/>
                  </a:lnTo>
                  <a:lnTo>
                    <a:pt x="14863" y="3677"/>
                  </a:lnTo>
                  <a:lnTo>
                    <a:pt x="14460" y="4780"/>
                  </a:lnTo>
                  <a:lnTo>
                    <a:pt x="14258" y="7215"/>
                  </a:lnTo>
                  <a:lnTo>
                    <a:pt x="13922" y="7399"/>
                  </a:lnTo>
                  <a:lnTo>
                    <a:pt x="13788" y="6020"/>
                  </a:lnTo>
                  <a:lnTo>
                    <a:pt x="14057" y="4136"/>
                  </a:lnTo>
                  <a:lnTo>
                    <a:pt x="13788" y="4688"/>
                  </a:lnTo>
                  <a:lnTo>
                    <a:pt x="14325" y="3585"/>
                  </a:lnTo>
                  <a:lnTo>
                    <a:pt x="15265" y="3401"/>
                  </a:lnTo>
                  <a:lnTo>
                    <a:pt x="15064" y="3033"/>
                  </a:lnTo>
                  <a:lnTo>
                    <a:pt x="13587" y="2757"/>
                  </a:lnTo>
                  <a:lnTo>
                    <a:pt x="13788" y="1884"/>
                  </a:lnTo>
                  <a:lnTo>
                    <a:pt x="12915" y="2849"/>
                  </a:lnTo>
                  <a:lnTo>
                    <a:pt x="12311" y="2849"/>
                  </a:lnTo>
                  <a:lnTo>
                    <a:pt x="13050" y="1517"/>
                  </a:lnTo>
                  <a:lnTo>
                    <a:pt x="11326" y="827"/>
                  </a:lnTo>
                  <a:lnTo>
                    <a:pt x="11057" y="0"/>
                  </a:lnTo>
                  <a:lnTo>
                    <a:pt x="11057" y="551"/>
                  </a:lnTo>
                  <a:lnTo>
                    <a:pt x="739" y="551"/>
                  </a:lnTo>
                  <a:lnTo>
                    <a:pt x="873" y="1379"/>
                  </a:lnTo>
                  <a:lnTo>
                    <a:pt x="672" y="2022"/>
                  </a:lnTo>
                  <a:lnTo>
                    <a:pt x="739" y="1379"/>
                  </a:lnTo>
                  <a:lnTo>
                    <a:pt x="0" y="137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9" name="Freeform 437"/>
            <p:cNvSpPr/>
            <p:nvPr/>
          </p:nvSpPr>
          <p:spPr>
            <a:xfrm>
              <a:off x="760828" y="1117492"/>
              <a:ext cx="1002615" cy="55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1"/>
                  </a:moveTo>
                  <a:lnTo>
                    <a:pt x="267" y="3131"/>
                  </a:lnTo>
                  <a:lnTo>
                    <a:pt x="534" y="3313"/>
                  </a:lnTo>
                  <a:lnTo>
                    <a:pt x="334" y="3313"/>
                  </a:lnTo>
                  <a:lnTo>
                    <a:pt x="200" y="8758"/>
                  </a:lnTo>
                  <a:lnTo>
                    <a:pt x="667" y="10800"/>
                  </a:lnTo>
                  <a:lnTo>
                    <a:pt x="1001" y="10800"/>
                  </a:lnTo>
                  <a:lnTo>
                    <a:pt x="868" y="11481"/>
                  </a:lnTo>
                  <a:lnTo>
                    <a:pt x="1602" y="13795"/>
                  </a:lnTo>
                  <a:lnTo>
                    <a:pt x="2336" y="14203"/>
                  </a:lnTo>
                  <a:lnTo>
                    <a:pt x="2870" y="15565"/>
                  </a:lnTo>
                  <a:lnTo>
                    <a:pt x="3693" y="15429"/>
                  </a:lnTo>
                  <a:lnTo>
                    <a:pt x="5072" y="16518"/>
                  </a:lnTo>
                  <a:lnTo>
                    <a:pt x="6829" y="16109"/>
                  </a:lnTo>
                  <a:lnTo>
                    <a:pt x="7897" y="18424"/>
                  </a:lnTo>
                  <a:lnTo>
                    <a:pt x="8698" y="17743"/>
                  </a:lnTo>
                  <a:lnTo>
                    <a:pt x="9632" y="20602"/>
                  </a:lnTo>
                  <a:lnTo>
                    <a:pt x="10366" y="21146"/>
                  </a:lnTo>
                  <a:lnTo>
                    <a:pt x="10299" y="19513"/>
                  </a:lnTo>
                  <a:lnTo>
                    <a:pt x="11056" y="18560"/>
                  </a:lnTo>
                  <a:lnTo>
                    <a:pt x="11189" y="17879"/>
                  </a:lnTo>
                  <a:lnTo>
                    <a:pt x="12302" y="17743"/>
                  </a:lnTo>
                  <a:lnTo>
                    <a:pt x="13258" y="18424"/>
                  </a:lnTo>
                  <a:lnTo>
                    <a:pt x="13258" y="17607"/>
                  </a:lnTo>
                  <a:lnTo>
                    <a:pt x="12835" y="17334"/>
                  </a:lnTo>
                  <a:lnTo>
                    <a:pt x="13658" y="17334"/>
                  </a:lnTo>
                  <a:lnTo>
                    <a:pt x="13725" y="16926"/>
                  </a:lnTo>
                  <a:lnTo>
                    <a:pt x="13792" y="17471"/>
                  </a:lnTo>
                  <a:lnTo>
                    <a:pt x="15327" y="17607"/>
                  </a:lnTo>
                  <a:lnTo>
                    <a:pt x="15727" y="18287"/>
                  </a:lnTo>
                  <a:lnTo>
                    <a:pt x="15794" y="19785"/>
                  </a:lnTo>
                  <a:lnTo>
                    <a:pt x="16328" y="21600"/>
                  </a:lnTo>
                  <a:lnTo>
                    <a:pt x="16595" y="21600"/>
                  </a:lnTo>
                  <a:lnTo>
                    <a:pt x="16662" y="20239"/>
                  </a:lnTo>
                  <a:lnTo>
                    <a:pt x="16194" y="16926"/>
                  </a:lnTo>
                  <a:lnTo>
                    <a:pt x="16528" y="15565"/>
                  </a:lnTo>
                  <a:lnTo>
                    <a:pt x="18419" y="12842"/>
                  </a:lnTo>
                  <a:lnTo>
                    <a:pt x="18019" y="12706"/>
                  </a:lnTo>
                  <a:lnTo>
                    <a:pt x="18419" y="12434"/>
                  </a:lnTo>
                  <a:lnTo>
                    <a:pt x="18063" y="11617"/>
                  </a:lnTo>
                  <a:lnTo>
                    <a:pt x="18196" y="10936"/>
                  </a:lnTo>
                  <a:lnTo>
                    <a:pt x="17796" y="10255"/>
                  </a:lnTo>
                  <a:lnTo>
                    <a:pt x="18196" y="10664"/>
                  </a:lnTo>
                  <a:lnTo>
                    <a:pt x="18063" y="9711"/>
                  </a:lnTo>
                  <a:lnTo>
                    <a:pt x="18330" y="9439"/>
                  </a:lnTo>
                  <a:lnTo>
                    <a:pt x="18419" y="11481"/>
                  </a:lnTo>
                  <a:lnTo>
                    <a:pt x="18686" y="10255"/>
                  </a:lnTo>
                  <a:lnTo>
                    <a:pt x="18463" y="9439"/>
                  </a:lnTo>
                  <a:lnTo>
                    <a:pt x="18686" y="9847"/>
                  </a:lnTo>
                  <a:lnTo>
                    <a:pt x="18997" y="8213"/>
                  </a:lnTo>
                  <a:lnTo>
                    <a:pt x="20532" y="7397"/>
                  </a:lnTo>
                  <a:lnTo>
                    <a:pt x="20199" y="6943"/>
                  </a:lnTo>
                  <a:lnTo>
                    <a:pt x="20488" y="5582"/>
                  </a:lnTo>
                  <a:lnTo>
                    <a:pt x="21600" y="4765"/>
                  </a:lnTo>
                  <a:lnTo>
                    <a:pt x="21600" y="4129"/>
                  </a:lnTo>
                  <a:lnTo>
                    <a:pt x="21333" y="3676"/>
                  </a:lnTo>
                  <a:lnTo>
                    <a:pt x="21333" y="2496"/>
                  </a:lnTo>
                  <a:lnTo>
                    <a:pt x="20755" y="2042"/>
                  </a:lnTo>
                  <a:lnTo>
                    <a:pt x="20354" y="3948"/>
                  </a:lnTo>
                  <a:lnTo>
                    <a:pt x="18419" y="4946"/>
                  </a:lnTo>
                  <a:lnTo>
                    <a:pt x="18285" y="5763"/>
                  </a:lnTo>
                  <a:lnTo>
                    <a:pt x="17062" y="6035"/>
                  </a:lnTo>
                  <a:lnTo>
                    <a:pt x="17195" y="6308"/>
                  </a:lnTo>
                  <a:lnTo>
                    <a:pt x="16061" y="7669"/>
                  </a:lnTo>
                  <a:lnTo>
                    <a:pt x="15594" y="7487"/>
                  </a:lnTo>
                  <a:lnTo>
                    <a:pt x="15594" y="7215"/>
                  </a:lnTo>
                  <a:lnTo>
                    <a:pt x="15661" y="6852"/>
                  </a:lnTo>
                  <a:lnTo>
                    <a:pt x="15794" y="6671"/>
                  </a:lnTo>
                  <a:lnTo>
                    <a:pt x="15861" y="6126"/>
                  </a:lnTo>
                  <a:lnTo>
                    <a:pt x="15661" y="5218"/>
                  </a:lnTo>
                  <a:lnTo>
                    <a:pt x="15327" y="5582"/>
                  </a:lnTo>
                  <a:lnTo>
                    <a:pt x="15460" y="4129"/>
                  </a:lnTo>
                  <a:lnTo>
                    <a:pt x="14860" y="3676"/>
                  </a:lnTo>
                  <a:lnTo>
                    <a:pt x="14459" y="4765"/>
                  </a:lnTo>
                  <a:lnTo>
                    <a:pt x="14259" y="7215"/>
                  </a:lnTo>
                  <a:lnTo>
                    <a:pt x="13925" y="7397"/>
                  </a:lnTo>
                  <a:lnTo>
                    <a:pt x="13792" y="6035"/>
                  </a:lnTo>
                  <a:lnTo>
                    <a:pt x="14059" y="4129"/>
                  </a:lnTo>
                  <a:lnTo>
                    <a:pt x="13792" y="4674"/>
                  </a:lnTo>
                  <a:lnTo>
                    <a:pt x="14326" y="3585"/>
                  </a:lnTo>
                  <a:lnTo>
                    <a:pt x="15260" y="3403"/>
                  </a:lnTo>
                  <a:lnTo>
                    <a:pt x="15060" y="3040"/>
                  </a:lnTo>
                  <a:lnTo>
                    <a:pt x="13592" y="2768"/>
                  </a:lnTo>
                  <a:lnTo>
                    <a:pt x="13792" y="1906"/>
                  </a:lnTo>
                  <a:lnTo>
                    <a:pt x="12924" y="2859"/>
                  </a:lnTo>
                  <a:lnTo>
                    <a:pt x="12302" y="2859"/>
                  </a:lnTo>
                  <a:lnTo>
                    <a:pt x="13058" y="1497"/>
                  </a:lnTo>
                  <a:lnTo>
                    <a:pt x="11323" y="817"/>
                  </a:lnTo>
                  <a:lnTo>
                    <a:pt x="11056" y="0"/>
                  </a:lnTo>
                  <a:lnTo>
                    <a:pt x="11056" y="545"/>
                  </a:lnTo>
                  <a:lnTo>
                    <a:pt x="734" y="545"/>
                  </a:lnTo>
                  <a:lnTo>
                    <a:pt x="868" y="1361"/>
                  </a:lnTo>
                  <a:lnTo>
                    <a:pt x="667" y="2042"/>
                  </a:lnTo>
                  <a:lnTo>
                    <a:pt x="734" y="1361"/>
                  </a:lnTo>
                  <a:lnTo>
                    <a:pt x="0" y="13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0" name="Freeform 438"/>
            <p:cNvSpPr/>
            <p:nvPr/>
          </p:nvSpPr>
          <p:spPr>
            <a:xfrm>
              <a:off x="6213434" y="733008"/>
              <a:ext cx="46118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"/>
                  </a:moveTo>
                  <a:lnTo>
                    <a:pt x="12343" y="0"/>
                  </a:lnTo>
                  <a:lnTo>
                    <a:pt x="21600" y="9450"/>
                  </a:lnTo>
                  <a:lnTo>
                    <a:pt x="17486" y="21600"/>
                  </a:lnTo>
                  <a:lnTo>
                    <a:pt x="0" y="13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1" name="Freeform 439"/>
            <p:cNvSpPr/>
            <p:nvPr/>
          </p:nvSpPr>
          <p:spPr>
            <a:xfrm>
              <a:off x="6213434" y="733008"/>
              <a:ext cx="5021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700"/>
                  </a:moveTo>
                  <a:lnTo>
                    <a:pt x="12150" y="0"/>
                  </a:lnTo>
                  <a:lnTo>
                    <a:pt x="21600" y="8100"/>
                  </a:lnTo>
                  <a:lnTo>
                    <a:pt x="17550" y="21600"/>
                  </a:lnTo>
                  <a:lnTo>
                    <a:pt x="0" y="27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2" name="Freeform 440"/>
            <p:cNvSpPr/>
            <p:nvPr/>
          </p:nvSpPr>
          <p:spPr>
            <a:xfrm>
              <a:off x="2843664" y="1864330"/>
              <a:ext cx="124429" cy="10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69"/>
                  </a:moveTo>
                  <a:lnTo>
                    <a:pt x="1071" y="20855"/>
                  </a:lnTo>
                  <a:lnTo>
                    <a:pt x="7140" y="21600"/>
                  </a:lnTo>
                  <a:lnTo>
                    <a:pt x="6783" y="15393"/>
                  </a:lnTo>
                  <a:lnTo>
                    <a:pt x="14460" y="14648"/>
                  </a:lnTo>
                  <a:lnTo>
                    <a:pt x="17494" y="15393"/>
                  </a:lnTo>
                  <a:lnTo>
                    <a:pt x="21600" y="11917"/>
                  </a:lnTo>
                  <a:lnTo>
                    <a:pt x="16066" y="3476"/>
                  </a:lnTo>
                  <a:lnTo>
                    <a:pt x="15531" y="0"/>
                  </a:lnTo>
                  <a:lnTo>
                    <a:pt x="4106" y="7697"/>
                  </a:lnTo>
                  <a:lnTo>
                    <a:pt x="0" y="188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3" name="Freeform 441"/>
            <p:cNvSpPr/>
            <p:nvPr/>
          </p:nvSpPr>
          <p:spPr>
            <a:xfrm>
              <a:off x="2843664" y="1862947"/>
              <a:ext cx="129831" cy="10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13"/>
                  </a:moveTo>
                  <a:lnTo>
                    <a:pt x="1020" y="20903"/>
                  </a:lnTo>
                  <a:lnTo>
                    <a:pt x="7143" y="21600"/>
                  </a:lnTo>
                  <a:lnTo>
                    <a:pt x="6803" y="15329"/>
                  </a:lnTo>
                  <a:lnTo>
                    <a:pt x="14457" y="14632"/>
                  </a:lnTo>
                  <a:lnTo>
                    <a:pt x="17518" y="15329"/>
                  </a:lnTo>
                  <a:lnTo>
                    <a:pt x="21600" y="11845"/>
                  </a:lnTo>
                  <a:lnTo>
                    <a:pt x="15987" y="3484"/>
                  </a:lnTo>
                  <a:lnTo>
                    <a:pt x="15477" y="0"/>
                  </a:lnTo>
                  <a:lnTo>
                    <a:pt x="4082" y="7665"/>
                  </a:lnTo>
                  <a:lnTo>
                    <a:pt x="0" y="1881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4" name="Freeform 442"/>
            <p:cNvSpPr/>
            <p:nvPr/>
          </p:nvSpPr>
          <p:spPr>
            <a:xfrm>
              <a:off x="1914212" y="2717663"/>
              <a:ext cx="85321" cy="9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379"/>
                  </a:moveTo>
                  <a:lnTo>
                    <a:pt x="2829" y="745"/>
                  </a:lnTo>
                  <a:lnTo>
                    <a:pt x="6429" y="0"/>
                  </a:lnTo>
                  <a:lnTo>
                    <a:pt x="18771" y="8441"/>
                  </a:lnTo>
                  <a:lnTo>
                    <a:pt x="21600" y="11917"/>
                  </a:lnTo>
                  <a:lnTo>
                    <a:pt x="20057" y="16634"/>
                  </a:lnTo>
                  <a:lnTo>
                    <a:pt x="15171" y="21600"/>
                  </a:lnTo>
                  <a:lnTo>
                    <a:pt x="0" y="1737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5" name="Freeform 443"/>
            <p:cNvSpPr/>
            <p:nvPr/>
          </p:nvSpPr>
          <p:spPr>
            <a:xfrm>
              <a:off x="1914212" y="2716280"/>
              <a:ext cx="92058" cy="10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19"/>
                  </a:moveTo>
                  <a:lnTo>
                    <a:pt x="2880" y="697"/>
                  </a:lnTo>
                  <a:lnTo>
                    <a:pt x="6480" y="0"/>
                  </a:lnTo>
                  <a:lnTo>
                    <a:pt x="18720" y="8361"/>
                  </a:lnTo>
                  <a:lnTo>
                    <a:pt x="21600" y="11845"/>
                  </a:lnTo>
                  <a:lnTo>
                    <a:pt x="20160" y="16723"/>
                  </a:lnTo>
                  <a:lnTo>
                    <a:pt x="15120" y="21600"/>
                  </a:lnTo>
                  <a:lnTo>
                    <a:pt x="0" y="1741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6" name="Freeform 444"/>
            <p:cNvSpPr/>
            <p:nvPr/>
          </p:nvSpPr>
          <p:spPr>
            <a:xfrm>
              <a:off x="1655207" y="1911353"/>
              <a:ext cx="232334" cy="21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60"/>
                  </a:moveTo>
                  <a:lnTo>
                    <a:pt x="1937" y="9703"/>
                  </a:lnTo>
                  <a:lnTo>
                    <a:pt x="5230" y="10165"/>
                  </a:lnTo>
                  <a:lnTo>
                    <a:pt x="6296" y="11551"/>
                  </a:lnTo>
                  <a:lnTo>
                    <a:pt x="9299" y="11551"/>
                  </a:lnTo>
                  <a:lnTo>
                    <a:pt x="8814" y="18250"/>
                  </a:lnTo>
                  <a:lnTo>
                    <a:pt x="10267" y="20445"/>
                  </a:lnTo>
                  <a:lnTo>
                    <a:pt x="12011" y="21600"/>
                  </a:lnTo>
                  <a:lnTo>
                    <a:pt x="15691" y="19174"/>
                  </a:lnTo>
                  <a:lnTo>
                    <a:pt x="14529" y="18943"/>
                  </a:lnTo>
                  <a:lnTo>
                    <a:pt x="13657" y="15132"/>
                  </a:lnTo>
                  <a:lnTo>
                    <a:pt x="16176" y="15825"/>
                  </a:lnTo>
                  <a:lnTo>
                    <a:pt x="20147" y="13514"/>
                  </a:lnTo>
                  <a:lnTo>
                    <a:pt x="19082" y="11551"/>
                  </a:lnTo>
                  <a:lnTo>
                    <a:pt x="20438" y="9703"/>
                  </a:lnTo>
                  <a:lnTo>
                    <a:pt x="19857" y="8779"/>
                  </a:lnTo>
                  <a:lnTo>
                    <a:pt x="21600" y="7393"/>
                  </a:lnTo>
                  <a:lnTo>
                    <a:pt x="19663" y="7046"/>
                  </a:lnTo>
                  <a:lnTo>
                    <a:pt x="19663" y="5429"/>
                  </a:lnTo>
                  <a:lnTo>
                    <a:pt x="16757" y="3696"/>
                  </a:lnTo>
                  <a:lnTo>
                    <a:pt x="17919" y="3003"/>
                  </a:lnTo>
                  <a:lnTo>
                    <a:pt x="8621" y="3350"/>
                  </a:lnTo>
                  <a:lnTo>
                    <a:pt x="5424" y="0"/>
                  </a:lnTo>
                  <a:lnTo>
                    <a:pt x="5715" y="1386"/>
                  </a:lnTo>
                  <a:lnTo>
                    <a:pt x="2809" y="2310"/>
                  </a:lnTo>
                  <a:lnTo>
                    <a:pt x="3390" y="5429"/>
                  </a:lnTo>
                  <a:lnTo>
                    <a:pt x="2809" y="6006"/>
                  </a:lnTo>
                  <a:lnTo>
                    <a:pt x="1937" y="4043"/>
                  </a:lnTo>
                  <a:lnTo>
                    <a:pt x="3100" y="693"/>
                  </a:lnTo>
                  <a:lnTo>
                    <a:pt x="0" y="56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7" name="Freeform 445"/>
            <p:cNvSpPr/>
            <p:nvPr/>
          </p:nvSpPr>
          <p:spPr>
            <a:xfrm>
              <a:off x="1655207" y="1909970"/>
              <a:ext cx="236390" cy="22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08"/>
                  </a:moveTo>
                  <a:lnTo>
                    <a:pt x="1981" y="9737"/>
                  </a:lnTo>
                  <a:lnTo>
                    <a:pt x="5188" y="10184"/>
                  </a:lnTo>
                  <a:lnTo>
                    <a:pt x="6320" y="11527"/>
                  </a:lnTo>
                  <a:lnTo>
                    <a:pt x="9338" y="11527"/>
                  </a:lnTo>
                  <a:lnTo>
                    <a:pt x="8772" y="18242"/>
                  </a:lnTo>
                  <a:lnTo>
                    <a:pt x="10281" y="20481"/>
                  </a:lnTo>
                  <a:lnTo>
                    <a:pt x="11979" y="21600"/>
                  </a:lnTo>
                  <a:lnTo>
                    <a:pt x="15658" y="19138"/>
                  </a:lnTo>
                  <a:lnTo>
                    <a:pt x="14526" y="18914"/>
                  </a:lnTo>
                  <a:lnTo>
                    <a:pt x="13677" y="15109"/>
                  </a:lnTo>
                  <a:lnTo>
                    <a:pt x="16224" y="15780"/>
                  </a:lnTo>
                  <a:lnTo>
                    <a:pt x="20185" y="13542"/>
                  </a:lnTo>
                  <a:lnTo>
                    <a:pt x="19053" y="11527"/>
                  </a:lnTo>
                  <a:lnTo>
                    <a:pt x="20468" y="9737"/>
                  </a:lnTo>
                  <a:lnTo>
                    <a:pt x="19902" y="8730"/>
                  </a:lnTo>
                  <a:lnTo>
                    <a:pt x="21600" y="7387"/>
                  </a:lnTo>
                  <a:lnTo>
                    <a:pt x="19619" y="7051"/>
                  </a:lnTo>
                  <a:lnTo>
                    <a:pt x="19619" y="5372"/>
                  </a:lnTo>
                  <a:lnTo>
                    <a:pt x="16790" y="3693"/>
                  </a:lnTo>
                  <a:lnTo>
                    <a:pt x="17921" y="3022"/>
                  </a:lnTo>
                  <a:lnTo>
                    <a:pt x="8583" y="3358"/>
                  </a:lnTo>
                  <a:lnTo>
                    <a:pt x="5376" y="0"/>
                  </a:lnTo>
                  <a:lnTo>
                    <a:pt x="5754" y="1343"/>
                  </a:lnTo>
                  <a:lnTo>
                    <a:pt x="2830" y="2350"/>
                  </a:lnTo>
                  <a:lnTo>
                    <a:pt x="3396" y="5372"/>
                  </a:lnTo>
                  <a:lnTo>
                    <a:pt x="2830" y="6044"/>
                  </a:lnTo>
                  <a:lnTo>
                    <a:pt x="1981" y="4029"/>
                  </a:lnTo>
                  <a:lnTo>
                    <a:pt x="3113" y="672"/>
                  </a:lnTo>
                  <a:lnTo>
                    <a:pt x="0" y="570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8" name="Freeform 446"/>
            <p:cNvSpPr/>
            <p:nvPr/>
          </p:nvSpPr>
          <p:spPr>
            <a:xfrm>
              <a:off x="4712011" y="1698366"/>
              <a:ext cx="119017" cy="28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2"/>
                  </a:moveTo>
                  <a:lnTo>
                    <a:pt x="3600" y="3452"/>
                  </a:lnTo>
                  <a:lnTo>
                    <a:pt x="7579" y="4249"/>
                  </a:lnTo>
                  <a:lnTo>
                    <a:pt x="5684" y="5754"/>
                  </a:lnTo>
                  <a:lnTo>
                    <a:pt x="12884" y="8941"/>
                  </a:lnTo>
                  <a:lnTo>
                    <a:pt x="16295" y="12748"/>
                  </a:lnTo>
                  <a:lnTo>
                    <a:pt x="16295" y="16200"/>
                  </a:lnTo>
                  <a:lnTo>
                    <a:pt x="7579" y="19033"/>
                  </a:lnTo>
                  <a:lnTo>
                    <a:pt x="9663" y="21600"/>
                  </a:lnTo>
                  <a:lnTo>
                    <a:pt x="12316" y="19830"/>
                  </a:lnTo>
                  <a:lnTo>
                    <a:pt x="13453" y="20272"/>
                  </a:lnTo>
                  <a:lnTo>
                    <a:pt x="14589" y="19298"/>
                  </a:lnTo>
                  <a:lnTo>
                    <a:pt x="21600" y="17174"/>
                  </a:lnTo>
                  <a:lnTo>
                    <a:pt x="20463" y="11774"/>
                  </a:lnTo>
                  <a:lnTo>
                    <a:pt x="10800" y="6551"/>
                  </a:lnTo>
                  <a:lnTo>
                    <a:pt x="11937" y="5046"/>
                  </a:lnTo>
                  <a:lnTo>
                    <a:pt x="18379" y="2390"/>
                  </a:lnTo>
                  <a:lnTo>
                    <a:pt x="9663" y="0"/>
                  </a:lnTo>
                  <a:lnTo>
                    <a:pt x="0" y="10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19" name="Freeform 447"/>
            <p:cNvSpPr/>
            <p:nvPr/>
          </p:nvSpPr>
          <p:spPr>
            <a:xfrm>
              <a:off x="4712011" y="1698366"/>
              <a:ext cx="123083" cy="29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7"/>
                  </a:moveTo>
                  <a:lnTo>
                    <a:pt x="3600" y="3456"/>
                  </a:lnTo>
                  <a:lnTo>
                    <a:pt x="7560" y="4234"/>
                  </a:lnTo>
                  <a:lnTo>
                    <a:pt x="5760" y="5789"/>
                  </a:lnTo>
                  <a:lnTo>
                    <a:pt x="12960" y="8899"/>
                  </a:lnTo>
                  <a:lnTo>
                    <a:pt x="16200" y="12787"/>
                  </a:lnTo>
                  <a:lnTo>
                    <a:pt x="16200" y="16157"/>
                  </a:lnTo>
                  <a:lnTo>
                    <a:pt x="7560" y="19008"/>
                  </a:lnTo>
                  <a:lnTo>
                    <a:pt x="9720" y="21600"/>
                  </a:lnTo>
                  <a:lnTo>
                    <a:pt x="12240" y="19786"/>
                  </a:lnTo>
                  <a:lnTo>
                    <a:pt x="13500" y="20304"/>
                  </a:lnTo>
                  <a:lnTo>
                    <a:pt x="14580" y="19267"/>
                  </a:lnTo>
                  <a:lnTo>
                    <a:pt x="21600" y="17194"/>
                  </a:lnTo>
                  <a:lnTo>
                    <a:pt x="20520" y="11750"/>
                  </a:lnTo>
                  <a:lnTo>
                    <a:pt x="10800" y="6566"/>
                  </a:lnTo>
                  <a:lnTo>
                    <a:pt x="11880" y="5011"/>
                  </a:lnTo>
                  <a:lnTo>
                    <a:pt x="18360" y="2419"/>
                  </a:lnTo>
                  <a:lnTo>
                    <a:pt x="9720" y="0"/>
                  </a:lnTo>
                  <a:lnTo>
                    <a:pt x="0" y="103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0" name="Freeform 448"/>
            <p:cNvSpPr/>
            <p:nvPr/>
          </p:nvSpPr>
          <p:spPr>
            <a:xfrm>
              <a:off x="3675989" y="1822839"/>
              <a:ext cx="58278" cy="8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00"/>
                  </a:moveTo>
                  <a:lnTo>
                    <a:pt x="4400" y="21600"/>
                  </a:lnTo>
                  <a:lnTo>
                    <a:pt x="19600" y="15000"/>
                  </a:lnTo>
                  <a:lnTo>
                    <a:pt x="17200" y="11700"/>
                  </a:lnTo>
                  <a:lnTo>
                    <a:pt x="21600" y="8400"/>
                  </a:lnTo>
                  <a:lnTo>
                    <a:pt x="21600" y="2400"/>
                  </a:lnTo>
                  <a:lnTo>
                    <a:pt x="12000" y="0"/>
                  </a:lnTo>
                  <a:lnTo>
                    <a:pt x="0" y="33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1" name="Freeform 449"/>
            <p:cNvSpPr/>
            <p:nvPr/>
          </p:nvSpPr>
          <p:spPr>
            <a:xfrm>
              <a:off x="3675989" y="1822839"/>
              <a:ext cx="62364" cy="9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23"/>
                  </a:moveTo>
                  <a:lnTo>
                    <a:pt x="4320" y="21600"/>
                  </a:lnTo>
                  <a:lnTo>
                    <a:pt x="19440" y="14954"/>
                  </a:lnTo>
                  <a:lnTo>
                    <a:pt x="17280" y="11631"/>
                  </a:lnTo>
                  <a:lnTo>
                    <a:pt x="21600" y="8308"/>
                  </a:lnTo>
                  <a:lnTo>
                    <a:pt x="21600" y="2492"/>
                  </a:lnTo>
                  <a:lnTo>
                    <a:pt x="11880" y="0"/>
                  </a:lnTo>
                  <a:lnTo>
                    <a:pt x="0" y="332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2" name="Freeform 450"/>
            <p:cNvSpPr/>
            <p:nvPr/>
          </p:nvSpPr>
          <p:spPr>
            <a:xfrm>
              <a:off x="3170119" y="1204623"/>
              <a:ext cx="158148" cy="13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42"/>
                  </a:moveTo>
                  <a:lnTo>
                    <a:pt x="0" y="1831"/>
                  </a:lnTo>
                  <a:lnTo>
                    <a:pt x="5647" y="0"/>
                  </a:lnTo>
                  <a:lnTo>
                    <a:pt x="10165" y="3844"/>
                  </a:lnTo>
                  <a:lnTo>
                    <a:pt x="15529" y="2746"/>
                  </a:lnTo>
                  <a:lnTo>
                    <a:pt x="21176" y="10068"/>
                  </a:lnTo>
                  <a:lnTo>
                    <a:pt x="20329" y="16658"/>
                  </a:lnTo>
                  <a:lnTo>
                    <a:pt x="21600" y="19586"/>
                  </a:lnTo>
                  <a:lnTo>
                    <a:pt x="17082" y="21600"/>
                  </a:lnTo>
                  <a:lnTo>
                    <a:pt x="15106" y="15742"/>
                  </a:lnTo>
                  <a:lnTo>
                    <a:pt x="12988" y="17756"/>
                  </a:lnTo>
                  <a:lnTo>
                    <a:pt x="5647" y="12264"/>
                  </a:lnTo>
                  <a:lnTo>
                    <a:pt x="2400" y="5858"/>
                  </a:lnTo>
                  <a:lnTo>
                    <a:pt x="282" y="7322"/>
                  </a:lnTo>
                  <a:lnTo>
                    <a:pt x="0" y="49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3" name="Freeform 451"/>
            <p:cNvSpPr/>
            <p:nvPr/>
          </p:nvSpPr>
          <p:spPr>
            <a:xfrm>
              <a:off x="3170119" y="1204623"/>
              <a:ext cx="164890" cy="14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77"/>
                  </a:moveTo>
                  <a:lnTo>
                    <a:pt x="0" y="1742"/>
                  </a:lnTo>
                  <a:lnTo>
                    <a:pt x="5706" y="0"/>
                  </a:lnTo>
                  <a:lnTo>
                    <a:pt x="10189" y="3832"/>
                  </a:lnTo>
                  <a:lnTo>
                    <a:pt x="15487" y="2787"/>
                  </a:lnTo>
                  <a:lnTo>
                    <a:pt x="21192" y="10103"/>
                  </a:lnTo>
                  <a:lnTo>
                    <a:pt x="20377" y="16723"/>
                  </a:lnTo>
                  <a:lnTo>
                    <a:pt x="21600" y="19510"/>
                  </a:lnTo>
                  <a:lnTo>
                    <a:pt x="17117" y="21600"/>
                  </a:lnTo>
                  <a:lnTo>
                    <a:pt x="15079" y="15677"/>
                  </a:lnTo>
                  <a:lnTo>
                    <a:pt x="13042" y="17768"/>
                  </a:lnTo>
                  <a:lnTo>
                    <a:pt x="5706" y="12194"/>
                  </a:lnTo>
                  <a:lnTo>
                    <a:pt x="2445" y="5923"/>
                  </a:lnTo>
                  <a:lnTo>
                    <a:pt x="272" y="7316"/>
                  </a:lnTo>
                  <a:lnTo>
                    <a:pt x="0" y="48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4" name="Freeform 452"/>
            <p:cNvSpPr/>
            <p:nvPr/>
          </p:nvSpPr>
          <p:spPr>
            <a:xfrm>
              <a:off x="3315810" y="2291688"/>
              <a:ext cx="198617" cy="18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85"/>
                  </a:moveTo>
                  <a:lnTo>
                    <a:pt x="0" y="19246"/>
                  </a:lnTo>
                  <a:lnTo>
                    <a:pt x="2250" y="21185"/>
                  </a:lnTo>
                  <a:lnTo>
                    <a:pt x="5850" y="21600"/>
                  </a:lnTo>
                  <a:lnTo>
                    <a:pt x="9113" y="21600"/>
                  </a:lnTo>
                  <a:lnTo>
                    <a:pt x="12487" y="18831"/>
                  </a:lnTo>
                  <a:lnTo>
                    <a:pt x="12487" y="17585"/>
                  </a:lnTo>
                  <a:lnTo>
                    <a:pt x="15075" y="16338"/>
                  </a:lnTo>
                  <a:lnTo>
                    <a:pt x="14738" y="15231"/>
                  </a:lnTo>
                  <a:lnTo>
                    <a:pt x="20700" y="13154"/>
                  </a:lnTo>
                  <a:lnTo>
                    <a:pt x="19688" y="12462"/>
                  </a:lnTo>
                  <a:lnTo>
                    <a:pt x="21600" y="5538"/>
                  </a:lnTo>
                  <a:lnTo>
                    <a:pt x="20025" y="2354"/>
                  </a:lnTo>
                  <a:lnTo>
                    <a:pt x="16987" y="831"/>
                  </a:lnTo>
                  <a:lnTo>
                    <a:pt x="16200" y="0"/>
                  </a:lnTo>
                  <a:lnTo>
                    <a:pt x="12487" y="1938"/>
                  </a:lnTo>
                  <a:lnTo>
                    <a:pt x="12150" y="8031"/>
                  </a:lnTo>
                  <a:lnTo>
                    <a:pt x="14062" y="8862"/>
                  </a:lnTo>
                  <a:lnTo>
                    <a:pt x="14062" y="11631"/>
                  </a:lnTo>
                  <a:lnTo>
                    <a:pt x="3937" y="5954"/>
                  </a:lnTo>
                  <a:lnTo>
                    <a:pt x="3937" y="10385"/>
                  </a:lnTo>
                  <a:lnTo>
                    <a:pt x="0" y="1038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5" name="Freeform 453"/>
            <p:cNvSpPr/>
            <p:nvPr/>
          </p:nvSpPr>
          <p:spPr>
            <a:xfrm>
              <a:off x="3315810" y="2291688"/>
              <a:ext cx="205359" cy="18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00"/>
                  </a:moveTo>
                  <a:lnTo>
                    <a:pt x="0" y="19200"/>
                  </a:lnTo>
                  <a:lnTo>
                    <a:pt x="2291" y="21200"/>
                  </a:lnTo>
                  <a:lnTo>
                    <a:pt x="5891" y="21600"/>
                  </a:lnTo>
                  <a:lnTo>
                    <a:pt x="9164" y="21600"/>
                  </a:lnTo>
                  <a:lnTo>
                    <a:pt x="12436" y="18800"/>
                  </a:lnTo>
                  <a:lnTo>
                    <a:pt x="12436" y="17600"/>
                  </a:lnTo>
                  <a:lnTo>
                    <a:pt x="15055" y="16400"/>
                  </a:lnTo>
                  <a:lnTo>
                    <a:pt x="14727" y="15200"/>
                  </a:lnTo>
                  <a:lnTo>
                    <a:pt x="20727" y="13200"/>
                  </a:lnTo>
                  <a:lnTo>
                    <a:pt x="19636" y="12400"/>
                  </a:lnTo>
                  <a:lnTo>
                    <a:pt x="21600" y="5600"/>
                  </a:lnTo>
                  <a:lnTo>
                    <a:pt x="20073" y="2400"/>
                  </a:lnTo>
                  <a:lnTo>
                    <a:pt x="17018" y="800"/>
                  </a:lnTo>
                  <a:lnTo>
                    <a:pt x="16145" y="0"/>
                  </a:lnTo>
                  <a:lnTo>
                    <a:pt x="12436" y="2000"/>
                  </a:lnTo>
                  <a:lnTo>
                    <a:pt x="12109" y="8000"/>
                  </a:lnTo>
                  <a:lnTo>
                    <a:pt x="14073" y="8800"/>
                  </a:lnTo>
                  <a:lnTo>
                    <a:pt x="14073" y="11600"/>
                  </a:lnTo>
                  <a:lnTo>
                    <a:pt x="3927" y="6000"/>
                  </a:lnTo>
                  <a:lnTo>
                    <a:pt x="3927" y="10400"/>
                  </a:lnTo>
                  <a:lnTo>
                    <a:pt x="0" y="10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6" name="Freeform 454"/>
            <p:cNvSpPr/>
            <p:nvPr/>
          </p:nvSpPr>
          <p:spPr>
            <a:xfrm>
              <a:off x="3218683" y="2553081"/>
              <a:ext cx="276855" cy="25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45"/>
                  </a:moveTo>
                  <a:lnTo>
                    <a:pt x="971" y="10356"/>
                  </a:lnTo>
                  <a:lnTo>
                    <a:pt x="1618" y="11836"/>
                  </a:lnTo>
                  <a:lnTo>
                    <a:pt x="3317" y="11836"/>
                  </a:lnTo>
                  <a:lnTo>
                    <a:pt x="4773" y="10948"/>
                  </a:lnTo>
                  <a:lnTo>
                    <a:pt x="4773" y="4241"/>
                  </a:lnTo>
                  <a:lnTo>
                    <a:pt x="5663" y="5721"/>
                  </a:lnTo>
                  <a:lnTo>
                    <a:pt x="5663" y="7693"/>
                  </a:lnTo>
                  <a:lnTo>
                    <a:pt x="7604" y="7693"/>
                  </a:lnTo>
                  <a:lnTo>
                    <a:pt x="9222" y="5425"/>
                  </a:lnTo>
                  <a:lnTo>
                    <a:pt x="12135" y="5425"/>
                  </a:lnTo>
                  <a:lnTo>
                    <a:pt x="17070" y="0"/>
                  </a:lnTo>
                  <a:lnTo>
                    <a:pt x="20144" y="592"/>
                  </a:lnTo>
                  <a:lnTo>
                    <a:pt x="20629" y="5918"/>
                  </a:lnTo>
                  <a:lnTo>
                    <a:pt x="19254" y="7496"/>
                  </a:lnTo>
                  <a:lnTo>
                    <a:pt x="20144" y="8679"/>
                  </a:lnTo>
                  <a:lnTo>
                    <a:pt x="20629" y="7693"/>
                  </a:lnTo>
                  <a:lnTo>
                    <a:pt x="21600" y="7693"/>
                  </a:lnTo>
                  <a:lnTo>
                    <a:pt x="21115" y="10948"/>
                  </a:lnTo>
                  <a:lnTo>
                    <a:pt x="18040" y="15879"/>
                  </a:lnTo>
                  <a:lnTo>
                    <a:pt x="14238" y="19825"/>
                  </a:lnTo>
                  <a:lnTo>
                    <a:pt x="11164" y="21008"/>
                  </a:lnTo>
                  <a:lnTo>
                    <a:pt x="2589" y="21600"/>
                  </a:lnTo>
                  <a:lnTo>
                    <a:pt x="1861" y="18740"/>
                  </a:lnTo>
                  <a:lnTo>
                    <a:pt x="2346" y="16964"/>
                  </a:lnTo>
                  <a:lnTo>
                    <a:pt x="0" y="111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7" name="Freeform 455"/>
            <p:cNvSpPr/>
            <p:nvPr/>
          </p:nvSpPr>
          <p:spPr>
            <a:xfrm>
              <a:off x="3218683" y="2553081"/>
              <a:ext cx="283598" cy="26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36"/>
                  </a:moveTo>
                  <a:lnTo>
                    <a:pt x="949" y="10368"/>
                  </a:lnTo>
                  <a:lnTo>
                    <a:pt x="1582" y="11808"/>
                  </a:lnTo>
                  <a:lnTo>
                    <a:pt x="3323" y="11808"/>
                  </a:lnTo>
                  <a:lnTo>
                    <a:pt x="4747" y="10944"/>
                  </a:lnTo>
                  <a:lnTo>
                    <a:pt x="4747" y="4224"/>
                  </a:lnTo>
                  <a:lnTo>
                    <a:pt x="5697" y="5760"/>
                  </a:lnTo>
                  <a:lnTo>
                    <a:pt x="5697" y="7680"/>
                  </a:lnTo>
                  <a:lnTo>
                    <a:pt x="7596" y="7680"/>
                  </a:lnTo>
                  <a:lnTo>
                    <a:pt x="9257" y="5376"/>
                  </a:lnTo>
                  <a:lnTo>
                    <a:pt x="12105" y="5376"/>
                  </a:lnTo>
                  <a:lnTo>
                    <a:pt x="17090" y="0"/>
                  </a:lnTo>
                  <a:lnTo>
                    <a:pt x="20176" y="576"/>
                  </a:lnTo>
                  <a:lnTo>
                    <a:pt x="20651" y="5952"/>
                  </a:lnTo>
                  <a:lnTo>
                    <a:pt x="19226" y="7488"/>
                  </a:lnTo>
                  <a:lnTo>
                    <a:pt x="20176" y="8640"/>
                  </a:lnTo>
                  <a:lnTo>
                    <a:pt x="20651" y="7680"/>
                  </a:lnTo>
                  <a:lnTo>
                    <a:pt x="21600" y="7680"/>
                  </a:lnTo>
                  <a:lnTo>
                    <a:pt x="21125" y="10944"/>
                  </a:lnTo>
                  <a:lnTo>
                    <a:pt x="18040" y="15840"/>
                  </a:lnTo>
                  <a:lnTo>
                    <a:pt x="14242" y="19872"/>
                  </a:lnTo>
                  <a:lnTo>
                    <a:pt x="11156" y="21024"/>
                  </a:lnTo>
                  <a:lnTo>
                    <a:pt x="2611" y="21600"/>
                  </a:lnTo>
                  <a:lnTo>
                    <a:pt x="1899" y="18720"/>
                  </a:lnTo>
                  <a:lnTo>
                    <a:pt x="2374" y="16992"/>
                  </a:lnTo>
                  <a:lnTo>
                    <a:pt x="0" y="111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8" name="Freeform 456"/>
            <p:cNvSpPr/>
            <p:nvPr/>
          </p:nvSpPr>
          <p:spPr>
            <a:xfrm>
              <a:off x="3406192" y="2672022"/>
              <a:ext cx="32734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18"/>
                  </a:moveTo>
                  <a:lnTo>
                    <a:pt x="8509" y="21600"/>
                  </a:lnTo>
                  <a:lnTo>
                    <a:pt x="21600" y="9818"/>
                  </a:lnTo>
                  <a:lnTo>
                    <a:pt x="15055" y="0"/>
                  </a:lnTo>
                  <a:lnTo>
                    <a:pt x="0" y="981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9" name="Freeform 457"/>
            <p:cNvSpPr/>
            <p:nvPr/>
          </p:nvSpPr>
          <p:spPr>
            <a:xfrm>
              <a:off x="3406192" y="2678938"/>
              <a:ext cx="39459" cy="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8308" y="21600"/>
                  </a:lnTo>
                  <a:lnTo>
                    <a:pt x="21600" y="9969"/>
                  </a:lnTo>
                  <a:lnTo>
                    <a:pt x="14954" y="0"/>
                  </a:lnTo>
                  <a:lnTo>
                    <a:pt x="0" y="99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0" name="Freeform 458"/>
            <p:cNvSpPr/>
            <p:nvPr/>
          </p:nvSpPr>
          <p:spPr>
            <a:xfrm>
              <a:off x="101727" y="1652726"/>
              <a:ext cx="12701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0"/>
                  </a:moveTo>
                  <a:lnTo>
                    <a:pt x="12000" y="1080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24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1" name="Freeform 459"/>
            <p:cNvSpPr/>
            <p:nvPr/>
          </p:nvSpPr>
          <p:spPr>
            <a:xfrm>
              <a:off x="97127" y="1652726"/>
              <a:ext cx="152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0"/>
                  </a:moveTo>
                  <a:lnTo>
                    <a:pt x="16200" y="5400"/>
                  </a:lnTo>
                  <a:lnTo>
                    <a:pt x="21600" y="5400"/>
                  </a:lnTo>
                  <a:lnTo>
                    <a:pt x="21600" y="16200"/>
                  </a:lnTo>
                  <a:lnTo>
                    <a:pt x="16200" y="21600"/>
                  </a:lnTo>
                  <a:lnTo>
                    <a:pt x="8100" y="21600"/>
                  </a:lnTo>
                  <a:lnTo>
                    <a:pt x="4050" y="16200"/>
                  </a:lnTo>
                  <a:lnTo>
                    <a:pt x="0" y="16200"/>
                  </a:lnTo>
                  <a:lnTo>
                    <a:pt x="8100" y="16200"/>
                  </a:lnTo>
                  <a:lnTo>
                    <a:pt x="8100" y="5400"/>
                  </a:lnTo>
                  <a:lnTo>
                    <a:pt x="1215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2" name="Freeform 460"/>
            <p:cNvSpPr/>
            <p:nvPr/>
          </p:nvSpPr>
          <p:spPr>
            <a:xfrm>
              <a:off x="137596" y="1669322"/>
              <a:ext cx="17776" cy="4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6200" y="13292"/>
                  </a:lnTo>
                  <a:lnTo>
                    <a:pt x="21600" y="13292"/>
                  </a:lnTo>
                  <a:lnTo>
                    <a:pt x="21600" y="21600"/>
                  </a:lnTo>
                  <a:lnTo>
                    <a:pt x="4050" y="21600"/>
                  </a:lnTo>
                  <a:lnTo>
                    <a:pt x="0" y="13292"/>
                  </a:lnTo>
                  <a:lnTo>
                    <a:pt x="0" y="8308"/>
                  </a:lnTo>
                  <a:lnTo>
                    <a:pt x="9450" y="8308"/>
                  </a:lnTo>
                  <a:lnTo>
                    <a:pt x="108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3" name="Freeform 461"/>
            <p:cNvSpPr/>
            <p:nvPr/>
          </p:nvSpPr>
          <p:spPr>
            <a:xfrm>
              <a:off x="137596" y="1669322"/>
              <a:ext cx="17776" cy="4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0"/>
                  </a:moveTo>
                  <a:lnTo>
                    <a:pt x="16200" y="13292"/>
                  </a:lnTo>
                  <a:lnTo>
                    <a:pt x="21600" y="13292"/>
                  </a:lnTo>
                  <a:lnTo>
                    <a:pt x="21600" y="21600"/>
                  </a:lnTo>
                  <a:lnTo>
                    <a:pt x="4050" y="21600"/>
                  </a:lnTo>
                  <a:lnTo>
                    <a:pt x="0" y="13292"/>
                  </a:lnTo>
                  <a:lnTo>
                    <a:pt x="0" y="8308"/>
                  </a:lnTo>
                  <a:lnTo>
                    <a:pt x="8100" y="8308"/>
                  </a:lnTo>
                  <a:lnTo>
                    <a:pt x="1215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736" name="Freeform 462"/>
            <p:cNvGrpSpPr/>
            <p:nvPr/>
          </p:nvGrpSpPr>
          <p:grpSpPr>
            <a:xfrm>
              <a:off x="161083" y="1663790"/>
              <a:ext cx="12701" cy="1"/>
              <a:chOff x="0" y="0"/>
              <a:chExt cx="12700" cy="0"/>
            </a:xfrm>
          </p:grpSpPr>
          <p:sp>
            <p:nvSpPr>
              <p:cNvPr id="734" name="Çizgi"/>
              <p:cNvSpPr/>
              <p:nvPr/>
            </p:nvSpPr>
            <p:spPr>
              <a:xfrm>
                <a:off x="0" y="0"/>
                <a:ext cx="12701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Çizgi"/>
              <p:cNvSpPr/>
              <p:nvPr/>
            </p:nvSpPr>
            <p:spPr>
              <a:xfrm flipH="1" flipV="1">
                <a:off x="0" y="0"/>
                <a:ext cx="1270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37" name="Freeform 463"/>
            <p:cNvSpPr/>
            <p:nvPr/>
          </p:nvSpPr>
          <p:spPr>
            <a:xfrm>
              <a:off x="164576" y="1681770"/>
              <a:ext cx="1789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0"/>
                  </a:moveTo>
                  <a:lnTo>
                    <a:pt x="7200" y="13500"/>
                  </a:lnTo>
                  <a:lnTo>
                    <a:pt x="9600" y="0"/>
                  </a:lnTo>
                  <a:lnTo>
                    <a:pt x="9600" y="13500"/>
                  </a:lnTo>
                  <a:lnTo>
                    <a:pt x="9600" y="0"/>
                  </a:lnTo>
                  <a:lnTo>
                    <a:pt x="9600" y="13500"/>
                  </a:lnTo>
                  <a:lnTo>
                    <a:pt x="21600" y="13500"/>
                  </a:lnTo>
                  <a:lnTo>
                    <a:pt x="16800" y="21600"/>
                  </a:lnTo>
                  <a:lnTo>
                    <a:pt x="9600" y="21600"/>
                  </a:lnTo>
                  <a:lnTo>
                    <a:pt x="9600" y="13500"/>
                  </a:lnTo>
                  <a:lnTo>
                    <a:pt x="7200" y="21600"/>
                  </a:lnTo>
                  <a:lnTo>
                    <a:pt x="0" y="13500"/>
                  </a:lnTo>
                  <a:lnTo>
                    <a:pt x="2400" y="13500"/>
                  </a:lnTo>
                  <a:lnTo>
                    <a:pt x="24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8" name="Freeform 464"/>
            <p:cNvSpPr/>
            <p:nvPr/>
          </p:nvSpPr>
          <p:spPr>
            <a:xfrm>
              <a:off x="171321" y="1688685"/>
              <a:ext cx="17776" cy="61180"/>
            </a:xfrm>
            <a:prstGeom prst="rect">
              <a:avLst/>
            </a:pr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39" name="Freeform 465"/>
            <p:cNvSpPr/>
            <p:nvPr/>
          </p:nvSpPr>
          <p:spPr>
            <a:xfrm>
              <a:off x="183462" y="1688685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1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3500" y="10800"/>
                  </a:lnTo>
                  <a:lnTo>
                    <a:pt x="8100" y="21600"/>
                  </a:lnTo>
                  <a:lnTo>
                    <a:pt x="6750" y="21600"/>
                  </a:lnTo>
                  <a:lnTo>
                    <a:pt x="6750" y="10800"/>
                  </a:lnTo>
                  <a:lnTo>
                    <a:pt x="0" y="10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0" name="Freeform 466"/>
            <p:cNvSpPr/>
            <p:nvPr/>
          </p:nvSpPr>
          <p:spPr>
            <a:xfrm>
              <a:off x="183462" y="1688685"/>
              <a:ext cx="1789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600" y="0"/>
                  </a:lnTo>
                  <a:lnTo>
                    <a:pt x="16800" y="12150"/>
                  </a:lnTo>
                  <a:lnTo>
                    <a:pt x="21600" y="12150"/>
                  </a:lnTo>
                  <a:lnTo>
                    <a:pt x="14400" y="12150"/>
                  </a:lnTo>
                  <a:lnTo>
                    <a:pt x="9600" y="21600"/>
                  </a:lnTo>
                  <a:lnTo>
                    <a:pt x="7200" y="21600"/>
                  </a:lnTo>
                  <a:lnTo>
                    <a:pt x="7200" y="12150"/>
                  </a:lnTo>
                  <a:lnTo>
                    <a:pt x="0" y="81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743" name="Freeform 467"/>
            <p:cNvGrpSpPr/>
            <p:nvPr/>
          </p:nvGrpSpPr>
          <p:grpSpPr>
            <a:xfrm>
              <a:off x="183462" y="1483996"/>
              <a:ext cx="1" cy="61180"/>
              <a:chOff x="0" y="0"/>
              <a:chExt cx="0" cy="61178"/>
            </a:xfrm>
          </p:grpSpPr>
          <p:sp>
            <p:nvSpPr>
              <p:cNvPr id="741" name="Çizgi"/>
              <p:cNvSpPr/>
              <p:nvPr/>
            </p:nvSpPr>
            <p:spPr>
              <a:xfrm flipV="1">
                <a:off x="-1" y="0"/>
                <a:ext cx="2" cy="6117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42" name="Çizgi"/>
              <p:cNvSpPr/>
              <p:nvPr/>
            </p:nvSpPr>
            <p:spPr>
              <a:xfrm flipH="1">
                <a:off x="-1" y="0"/>
                <a:ext cx="2" cy="6117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44" name="Freeform 468"/>
            <p:cNvSpPr/>
            <p:nvPr/>
          </p:nvSpPr>
          <p:spPr>
            <a:xfrm>
              <a:off x="183462" y="1699749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675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5" name="Freeform 469"/>
            <p:cNvSpPr/>
            <p:nvPr/>
          </p:nvSpPr>
          <p:spPr>
            <a:xfrm>
              <a:off x="200999" y="1721878"/>
              <a:ext cx="24606" cy="6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0" y="0"/>
                  </a:moveTo>
                  <a:lnTo>
                    <a:pt x="9000" y="3600"/>
                  </a:lnTo>
                  <a:lnTo>
                    <a:pt x="14400" y="5760"/>
                  </a:lnTo>
                  <a:lnTo>
                    <a:pt x="18900" y="9360"/>
                  </a:lnTo>
                  <a:lnTo>
                    <a:pt x="21600" y="10800"/>
                  </a:lnTo>
                  <a:lnTo>
                    <a:pt x="21600" y="14400"/>
                  </a:lnTo>
                  <a:lnTo>
                    <a:pt x="14400" y="16560"/>
                  </a:lnTo>
                  <a:lnTo>
                    <a:pt x="14400" y="14400"/>
                  </a:lnTo>
                  <a:lnTo>
                    <a:pt x="5400" y="21600"/>
                  </a:lnTo>
                  <a:lnTo>
                    <a:pt x="4500" y="20160"/>
                  </a:lnTo>
                  <a:lnTo>
                    <a:pt x="4500" y="14400"/>
                  </a:lnTo>
                  <a:lnTo>
                    <a:pt x="0" y="10800"/>
                  </a:lnTo>
                  <a:lnTo>
                    <a:pt x="0" y="7200"/>
                  </a:lnTo>
                  <a:lnTo>
                    <a:pt x="4500" y="7200"/>
                  </a:lnTo>
                  <a:lnTo>
                    <a:pt x="45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6" name="Freeform 470"/>
            <p:cNvSpPr/>
            <p:nvPr/>
          </p:nvSpPr>
          <p:spPr>
            <a:xfrm>
              <a:off x="200999" y="1728793"/>
              <a:ext cx="30026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0"/>
                  </a:moveTo>
                  <a:lnTo>
                    <a:pt x="8640" y="3600"/>
                  </a:lnTo>
                  <a:lnTo>
                    <a:pt x="14400" y="5400"/>
                  </a:lnTo>
                  <a:lnTo>
                    <a:pt x="18720" y="9000"/>
                  </a:lnTo>
                  <a:lnTo>
                    <a:pt x="21600" y="10800"/>
                  </a:lnTo>
                  <a:lnTo>
                    <a:pt x="21600" y="14400"/>
                  </a:lnTo>
                  <a:lnTo>
                    <a:pt x="14400" y="16200"/>
                  </a:lnTo>
                  <a:lnTo>
                    <a:pt x="14400" y="14400"/>
                  </a:lnTo>
                  <a:lnTo>
                    <a:pt x="5760" y="21600"/>
                  </a:lnTo>
                  <a:lnTo>
                    <a:pt x="4320" y="19800"/>
                  </a:lnTo>
                  <a:lnTo>
                    <a:pt x="4320" y="14400"/>
                  </a:lnTo>
                  <a:lnTo>
                    <a:pt x="0" y="10800"/>
                  </a:lnTo>
                  <a:lnTo>
                    <a:pt x="0" y="7200"/>
                  </a:lnTo>
                  <a:lnTo>
                    <a:pt x="4320" y="7200"/>
                  </a:lnTo>
                  <a:lnTo>
                    <a:pt x="432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7" name="Freeform 471"/>
            <p:cNvSpPr/>
            <p:nvPr/>
          </p:nvSpPr>
          <p:spPr>
            <a:xfrm>
              <a:off x="5151781" y="1604320"/>
              <a:ext cx="30027" cy="6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0"/>
                  </a:moveTo>
                  <a:lnTo>
                    <a:pt x="12960" y="6000"/>
                  </a:lnTo>
                  <a:lnTo>
                    <a:pt x="7200" y="5400"/>
                  </a:lnTo>
                  <a:lnTo>
                    <a:pt x="7200" y="6000"/>
                  </a:lnTo>
                  <a:lnTo>
                    <a:pt x="10800" y="8400"/>
                  </a:lnTo>
                  <a:lnTo>
                    <a:pt x="3600" y="12600"/>
                  </a:lnTo>
                  <a:lnTo>
                    <a:pt x="3600" y="11400"/>
                  </a:lnTo>
                  <a:lnTo>
                    <a:pt x="3600" y="15600"/>
                  </a:lnTo>
                  <a:lnTo>
                    <a:pt x="0" y="18600"/>
                  </a:lnTo>
                  <a:lnTo>
                    <a:pt x="2160" y="21600"/>
                  </a:lnTo>
                  <a:lnTo>
                    <a:pt x="7200" y="20400"/>
                  </a:lnTo>
                  <a:lnTo>
                    <a:pt x="5760" y="18600"/>
                  </a:lnTo>
                  <a:lnTo>
                    <a:pt x="7200" y="14400"/>
                  </a:lnTo>
                  <a:lnTo>
                    <a:pt x="7200" y="12600"/>
                  </a:lnTo>
                  <a:lnTo>
                    <a:pt x="5760" y="12600"/>
                  </a:lnTo>
                  <a:lnTo>
                    <a:pt x="7200" y="11400"/>
                  </a:lnTo>
                  <a:lnTo>
                    <a:pt x="10800" y="11400"/>
                  </a:lnTo>
                  <a:lnTo>
                    <a:pt x="20160" y="6000"/>
                  </a:lnTo>
                  <a:lnTo>
                    <a:pt x="21600" y="3000"/>
                  </a:lnTo>
                  <a:lnTo>
                    <a:pt x="21600" y="0"/>
                  </a:lnTo>
                  <a:lnTo>
                    <a:pt x="2016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8" name="Freeform 472"/>
            <p:cNvSpPr/>
            <p:nvPr/>
          </p:nvSpPr>
          <p:spPr>
            <a:xfrm>
              <a:off x="5151781" y="1612618"/>
              <a:ext cx="35439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0"/>
                  </a:moveTo>
                  <a:lnTo>
                    <a:pt x="12600" y="6171"/>
                  </a:lnTo>
                  <a:lnTo>
                    <a:pt x="7200" y="5143"/>
                  </a:lnTo>
                  <a:lnTo>
                    <a:pt x="7200" y="6171"/>
                  </a:lnTo>
                  <a:lnTo>
                    <a:pt x="10800" y="8229"/>
                  </a:lnTo>
                  <a:lnTo>
                    <a:pt x="3600" y="12343"/>
                  </a:lnTo>
                  <a:lnTo>
                    <a:pt x="3600" y="11314"/>
                  </a:lnTo>
                  <a:lnTo>
                    <a:pt x="3600" y="15429"/>
                  </a:lnTo>
                  <a:lnTo>
                    <a:pt x="0" y="18514"/>
                  </a:lnTo>
                  <a:lnTo>
                    <a:pt x="1800" y="21600"/>
                  </a:lnTo>
                  <a:lnTo>
                    <a:pt x="7200" y="20571"/>
                  </a:lnTo>
                  <a:lnTo>
                    <a:pt x="5400" y="18514"/>
                  </a:lnTo>
                  <a:lnTo>
                    <a:pt x="7200" y="14400"/>
                  </a:lnTo>
                  <a:lnTo>
                    <a:pt x="7200" y="12343"/>
                  </a:lnTo>
                  <a:lnTo>
                    <a:pt x="5400" y="12343"/>
                  </a:lnTo>
                  <a:lnTo>
                    <a:pt x="7200" y="11314"/>
                  </a:lnTo>
                  <a:lnTo>
                    <a:pt x="10800" y="11314"/>
                  </a:lnTo>
                  <a:lnTo>
                    <a:pt x="19800" y="6171"/>
                  </a:lnTo>
                  <a:lnTo>
                    <a:pt x="21600" y="3086"/>
                  </a:lnTo>
                  <a:lnTo>
                    <a:pt x="21600" y="0"/>
                  </a:lnTo>
                  <a:lnTo>
                    <a:pt x="198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49" name="Freeform 473"/>
            <p:cNvSpPr/>
            <p:nvPr/>
          </p:nvSpPr>
          <p:spPr>
            <a:xfrm>
              <a:off x="1872394" y="1775816"/>
              <a:ext cx="17775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675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0" name="Freeform 474"/>
            <p:cNvSpPr/>
            <p:nvPr/>
          </p:nvSpPr>
          <p:spPr>
            <a:xfrm>
              <a:off x="1872394" y="1777199"/>
              <a:ext cx="17775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720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1" name="Freeform 475"/>
            <p:cNvSpPr/>
            <p:nvPr/>
          </p:nvSpPr>
          <p:spPr>
            <a:xfrm>
              <a:off x="1885883" y="1826988"/>
              <a:ext cx="16507" cy="61180"/>
            </a:xfrm>
            <a:prstGeom prst="rect">
              <a:avLst/>
            </a:pr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2" name="Freeform 476"/>
            <p:cNvSpPr/>
            <p:nvPr/>
          </p:nvSpPr>
          <p:spPr>
            <a:xfrm>
              <a:off x="1888582" y="1832520"/>
              <a:ext cx="15236" cy="61180"/>
            </a:xfrm>
            <a:prstGeom prst="rect">
              <a:avLst/>
            </a:pr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755" name="Freeform 477"/>
            <p:cNvGrpSpPr/>
            <p:nvPr/>
          </p:nvGrpSpPr>
          <p:grpSpPr>
            <a:xfrm>
              <a:off x="1881837" y="1840819"/>
              <a:ext cx="1" cy="61180"/>
              <a:chOff x="0" y="0"/>
              <a:chExt cx="0" cy="61178"/>
            </a:xfrm>
          </p:grpSpPr>
          <p:sp>
            <p:nvSpPr>
              <p:cNvPr id="753" name="Çizgi"/>
              <p:cNvSpPr/>
              <p:nvPr/>
            </p:nvSpPr>
            <p:spPr>
              <a:xfrm flipH="1">
                <a:off x="-1" y="0"/>
                <a:ext cx="2" cy="6117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Çizgi"/>
              <p:cNvSpPr/>
              <p:nvPr/>
            </p:nvSpPr>
            <p:spPr>
              <a:xfrm flipV="1">
                <a:off x="-1" y="0"/>
                <a:ext cx="2" cy="6117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6" name="Freeform 478"/>
            <p:cNvSpPr/>
            <p:nvPr/>
          </p:nvSpPr>
          <p:spPr>
            <a:xfrm>
              <a:off x="1881837" y="1840819"/>
              <a:ext cx="17775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7" name="Freeform 479"/>
            <p:cNvSpPr/>
            <p:nvPr/>
          </p:nvSpPr>
          <p:spPr>
            <a:xfrm>
              <a:off x="1860253" y="1874011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8" name="Freeform 480"/>
            <p:cNvSpPr/>
            <p:nvPr/>
          </p:nvSpPr>
          <p:spPr>
            <a:xfrm>
              <a:off x="1860253" y="1874011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59" name="Freeform 481"/>
            <p:cNvSpPr/>
            <p:nvPr/>
          </p:nvSpPr>
          <p:spPr>
            <a:xfrm>
              <a:off x="1926353" y="1840819"/>
              <a:ext cx="1523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7550"/>
                  </a:ln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0" name="Freeform 482"/>
            <p:cNvSpPr/>
            <p:nvPr/>
          </p:nvSpPr>
          <p:spPr>
            <a:xfrm>
              <a:off x="1926353" y="1840819"/>
              <a:ext cx="1523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200"/>
                  </a:ln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1" name="Freeform 483"/>
            <p:cNvSpPr/>
            <p:nvPr/>
          </p:nvSpPr>
          <p:spPr>
            <a:xfrm>
              <a:off x="1448812" y="1705281"/>
              <a:ext cx="181073" cy="6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lnTo>
                    <a:pt x="3600" y="5760"/>
                  </a:lnTo>
                  <a:lnTo>
                    <a:pt x="5462" y="5760"/>
                  </a:lnTo>
                  <a:lnTo>
                    <a:pt x="5462" y="8640"/>
                  </a:lnTo>
                  <a:lnTo>
                    <a:pt x="11172" y="12480"/>
                  </a:lnTo>
                  <a:lnTo>
                    <a:pt x="12662" y="17760"/>
                  </a:lnTo>
                  <a:lnTo>
                    <a:pt x="15145" y="17760"/>
                  </a:lnTo>
                  <a:lnTo>
                    <a:pt x="13283" y="21600"/>
                  </a:lnTo>
                  <a:lnTo>
                    <a:pt x="20110" y="21600"/>
                  </a:lnTo>
                  <a:lnTo>
                    <a:pt x="21600" y="17760"/>
                  </a:lnTo>
                  <a:lnTo>
                    <a:pt x="15517" y="12480"/>
                  </a:lnTo>
                  <a:lnTo>
                    <a:pt x="6828" y="0"/>
                  </a:lnTo>
                  <a:lnTo>
                    <a:pt x="4345" y="0"/>
                  </a:lnTo>
                  <a:lnTo>
                    <a:pt x="372" y="5760"/>
                  </a:lnTo>
                  <a:lnTo>
                    <a:pt x="0" y="115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2" name="Freeform 484"/>
            <p:cNvSpPr/>
            <p:nvPr/>
          </p:nvSpPr>
          <p:spPr>
            <a:xfrm>
              <a:off x="1448812" y="1710813"/>
              <a:ext cx="186474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35"/>
                  </a:moveTo>
                  <a:lnTo>
                    <a:pt x="3600" y="5929"/>
                  </a:lnTo>
                  <a:lnTo>
                    <a:pt x="5400" y="5929"/>
                  </a:lnTo>
                  <a:lnTo>
                    <a:pt x="5400" y="8471"/>
                  </a:lnTo>
                  <a:lnTo>
                    <a:pt x="11160" y="12706"/>
                  </a:lnTo>
                  <a:lnTo>
                    <a:pt x="12600" y="17788"/>
                  </a:lnTo>
                  <a:lnTo>
                    <a:pt x="15120" y="17788"/>
                  </a:lnTo>
                  <a:lnTo>
                    <a:pt x="13320" y="21600"/>
                  </a:lnTo>
                  <a:lnTo>
                    <a:pt x="20160" y="21600"/>
                  </a:lnTo>
                  <a:lnTo>
                    <a:pt x="21600" y="17788"/>
                  </a:lnTo>
                  <a:lnTo>
                    <a:pt x="15480" y="12706"/>
                  </a:lnTo>
                  <a:lnTo>
                    <a:pt x="6840" y="0"/>
                  </a:lnTo>
                  <a:lnTo>
                    <a:pt x="4320" y="0"/>
                  </a:lnTo>
                  <a:lnTo>
                    <a:pt x="360" y="5929"/>
                  </a:lnTo>
                  <a:lnTo>
                    <a:pt x="0" y="1143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3" name="Freeform 485"/>
            <p:cNvSpPr/>
            <p:nvPr/>
          </p:nvSpPr>
          <p:spPr>
            <a:xfrm>
              <a:off x="1624180" y="1738474"/>
              <a:ext cx="47509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0" y="1600"/>
                  </a:moveTo>
                  <a:lnTo>
                    <a:pt x="12480" y="5600"/>
                  </a:lnTo>
                  <a:lnTo>
                    <a:pt x="12480" y="8000"/>
                  </a:lnTo>
                  <a:lnTo>
                    <a:pt x="17760" y="16000"/>
                  </a:lnTo>
                  <a:lnTo>
                    <a:pt x="1920" y="9600"/>
                  </a:lnTo>
                  <a:lnTo>
                    <a:pt x="0" y="20000"/>
                  </a:lnTo>
                  <a:lnTo>
                    <a:pt x="21600" y="21600"/>
                  </a:lnTo>
                  <a:lnTo>
                    <a:pt x="21600" y="1600"/>
                  </a:lnTo>
                  <a:lnTo>
                    <a:pt x="17760" y="0"/>
                  </a:lnTo>
                  <a:lnTo>
                    <a:pt x="9120" y="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4" name="Freeform 486"/>
            <p:cNvSpPr/>
            <p:nvPr/>
          </p:nvSpPr>
          <p:spPr>
            <a:xfrm>
              <a:off x="1624180" y="1744006"/>
              <a:ext cx="51600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1964"/>
                  </a:moveTo>
                  <a:lnTo>
                    <a:pt x="12706" y="5891"/>
                  </a:lnTo>
                  <a:lnTo>
                    <a:pt x="12706" y="7855"/>
                  </a:lnTo>
                  <a:lnTo>
                    <a:pt x="17788" y="15709"/>
                  </a:lnTo>
                  <a:lnTo>
                    <a:pt x="1694" y="9818"/>
                  </a:lnTo>
                  <a:lnTo>
                    <a:pt x="0" y="19636"/>
                  </a:lnTo>
                  <a:lnTo>
                    <a:pt x="21600" y="21600"/>
                  </a:lnTo>
                  <a:lnTo>
                    <a:pt x="21600" y="1964"/>
                  </a:lnTo>
                  <a:lnTo>
                    <a:pt x="17788" y="0"/>
                  </a:lnTo>
                  <a:lnTo>
                    <a:pt x="9318" y="196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5" name="Freeform 487"/>
            <p:cNvSpPr/>
            <p:nvPr/>
          </p:nvSpPr>
          <p:spPr>
            <a:xfrm>
              <a:off x="1675441" y="1741240"/>
              <a:ext cx="56953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14400" y="7200"/>
                  </a:lnTo>
                  <a:lnTo>
                    <a:pt x="12800" y="2160"/>
                  </a:lnTo>
                  <a:lnTo>
                    <a:pt x="2000" y="0"/>
                  </a:lnTo>
                  <a:lnTo>
                    <a:pt x="0" y="2160"/>
                  </a:lnTo>
                  <a:lnTo>
                    <a:pt x="0" y="20160"/>
                  </a:lnTo>
                  <a:lnTo>
                    <a:pt x="1200" y="21600"/>
                  </a:lnTo>
                  <a:lnTo>
                    <a:pt x="5600" y="14400"/>
                  </a:lnTo>
                  <a:lnTo>
                    <a:pt x="21600" y="14400"/>
                  </a:lnTo>
                  <a:lnTo>
                    <a:pt x="21600" y="7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6" name="Freeform 488"/>
            <p:cNvSpPr/>
            <p:nvPr/>
          </p:nvSpPr>
          <p:spPr>
            <a:xfrm>
              <a:off x="1675441" y="1746772"/>
              <a:ext cx="62364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14400" y="7200"/>
                  </a:lnTo>
                  <a:lnTo>
                    <a:pt x="12960" y="1800"/>
                  </a:lnTo>
                  <a:lnTo>
                    <a:pt x="2160" y="0"/>
                  </a:lnTo>
                  <a:lnTo>
                    <a:pt x="0" y="1800"/>
                  </a:lnTo>
                  <a:lnTo>
                    <a:pt x="0" y="19800"/>
                  </a:lnTo>
                  <a:lnTo>
                    <a:pt x="1080" y="21600"/>
                  </a:lnTo>
                  <a:lnTo>
                    <a:pt x="5400" y="14400"/>
                  </a:lnTo>
                  <a:lnTo>
                    <a:pt x="21600" y="14400"/>
                  </a:lnTo>
                  <a:lnTo>
                    <a:pt x="21600" y="7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7" name="Freeform 489"/>
            <p:cNvSpPr/>
            <p:nvPr/>
          </p:nvSpPr>
          <p:spPr>
            <a:xfrm>
              <a:off x="1763126" y="1742623"/>
              <a:ext cx="219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3745" y="0"/>
                  </a:lnTo>
                  <a:lnTo>
                    <a:pt x="4909" y="0"/>
                  </a:lnTo>
                  <a:lnTo>
                    <a:pt x="0" y="10800"/>
                  </a:lnTo>
                  <a:lnTo>
                    <a:pt x="0" y="17550"/>
                  </a:lnTo>
                  <a:lnTo>
                    <a:pt x="18655" y="21600"/>
                  </a:lnTo>
                  <a:lnTo>
                    <a:pt x="2160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8" name="Freeform 490"/>
            <p:cNvSpPr/>
            <p:nvPr/>
          </p:nvSpPr>
          <p:spPr>
            <a:xfrm>
              <a:off x="1763126" y="1744006"/>
              <a:ext cx="29957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3886" y="0"/>
                  </a:lnTo>
                  <a:lnTo>
                    <a:pt x="4629" y="0"/>
                  </a:lnTo>
                  <a:lnTo>
                    <a:pt x="0" y="10800"/>
                  </a:lnTo>
                  <a:lnTo>
                    <a:pt x="0" y="18000"/>
                  </a:lnTo>
                  <a:lnTo>
                    <a:pt x="18514" y="21600"/>
                  </a:lnTo>
                  <a:lnTo>
                    <a:pt x="2160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69" name="Freeform 491"/>
            <p:cNvSpPr/>
            <p:nvPr/>
          </p:nvSpPr>
          <p:spPr>
            <a:xfrm>
              <a:off x="1555382" y="1757837"/>
              <a:ext cx="3263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50"/>
                  </a:moveTo>
                  <a:lnTo>
                    <a:pt x="16560" y="0"/>
                  </a:lnTo>
                  <a:lnTo>
                    <a:pt x="3600" y="0"/>
                  </a:lnTo>
                  <a:lnTo>
                    <a:pt x="0" y="4050"/>
                  </a:lnTo>
                  <a:lnTo>
                    <a:pt x="9360" y="21600"/>
                  </a:lnTo>
                  <a:lnTo>
                    <a:pt x="21600" y="9450"/>
                  </a:lnTo>
                  <a:lnTo>
                    <a:pt x="21600" y="40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0" name="Freeform 492"/>
            <p:cNvSpPr/>
            <p:nvPr/>
          </p:nvSpPr>
          <p:spPr>
            <a:xfrm>
              <a:off x="1555382" y="1757837"/>
              <a:ext cx="36751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50"/>
                  </a:moveTo>
                  <a:lnTo>
                    <a:pt x="16200" y="0"/>
                  </a:lnTo>
                  <a:lnTo>
                    <a:pt x="3600" y="0"/>
                  </a:lnTo>
                  <a:lnTo>
                    <a:pt x="0" y="4050"/>
                  </a:lnTo>
                  <a:lnTo>
                    <a:pt x="9000" y="21600"/>
                  </a:lnTo>
                  <a:lnTo>
                    <a:pt x="21600" y="8100"/>
                  </a:lnTo>
                  <a:lnTo>
                    <a:pt x="21600" y="40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1" name="Freeform 493"/>
            <p:cNvSpPr/>
            <p:nvPr/>
          </p:nvSpPr>
          <p:spPr>
            <a:xfrm>
              <a:off x="1860253" y="1748155"/>
              <a:ext cx="2060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0"/>
                  </a:moveTo>
                  <a:lnTo>
                    <a:pt x="9257" y="1080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257" y="17550"/>
                  </a:lnTo>
                  <a:lnTo>
                    <a:pt x="21600" y="21600"/>
                  </a:lnTo>
                  <a:lnTo>
                    <a:pt x="9257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2" name="Freeform 494"/>
            <p:cNvSpPr/>
            <p:nvPr/>
          </p:nvSpPr>
          <p:spPr>
            <a:xfrm>
              <a:off x="1860253" y="1750921"/>
              <a:ext cx="28618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9600" y="1080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600" y="18000"/>
                  </a:lnTo>
                  <a:lnTo>
                    <a:pt x="21600" y="21600"/>
                  </a:lnTo>
                  <a:lnTo>
                    <a:pt x="96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3" name="Freeform 495"/>
            <p:cNvSpPr/>
            <p:nvPr/>
          </p:nvSpPr>
          <p:spPr>
            <a:xfrm>
              <a:off x="1881837" y="1802094"/>
              <a:ext cx="17775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lnTo>
                    <a:pt x="0" y="0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21600" y="27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4" name="Freeform 496"/>
            <p:cNvSpPr/>
            <p:nvPr/>
          </p:nvSpPr>
          <p:spPr>
            <a:xfrm>
              <a:off x="1881837" y="1803477"/>
              <a:ext cx="17775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0" y="0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2160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5" name="Freeform 497"/>
            <p:cNvSpPr/>
            <p:nvPr/>
          </p:nvSpPr>
          <p:spPr>
            <a:xfrm>
              <a:off x="1860253" y="1904438"/>
              <a:ext cx="2719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700"/>
                  </a:lnTo>
                  <a:lnTo>
                    <a:pt x="15300" y="12150"/>
                  </a:lnTo>
                  <a:lnTo>
                    <a:pt x="9000" y="1215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6" name="Freeform 498"/>
            <p:cNvSpPr/>
            <p:nvPr/>
          </p:nvSpPr>
          <p:spPr>
            <a:xfrm>
              <a:off x="1860253" y="1908587"/>
              <a:ext cx="31332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086"/>
                  </a:lnTo>
                  <a:lnTo>
                    <a:pt x="15120" y="12343"/>
                  </a:lnTo>
                  <a:lnTo>
                    <a:pt x="8640" y="12343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solidFill>
              <a:srgbClr val="2F2B2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7" name="Freeform 499"/>
            <p:cNvSpPr/>
            <p:nvPr/>
          </p:nvSpPr>
          <p:spPr>
            <a:xfrm>
              <a:off x="1616086" y="603003"/>
              <a:ext cx="16506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743"/>
                  </a:lnTo>
                  <a:lnTo>
                    <a:pt x="0" y="3857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8" name="Freeform 500"/>
            <p:cNvSpPr/>
            <p:nvPr/>
          </p:nvSpPr>
          <p:spPr>
            <a:xfrm>
              <a:off x="1616086" y="608535"/>
              <a:ext cx="16506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788"/>
                  </a:lnTo>
                  <a:lnTo>
                    <a:pt x="0" y="3812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79" name="Freeform 501"/>
            <p:cNvSpPr/>
            <p:nvPr/>
          </p:nvSpPr>
          <p:spPr>
            <a:xfrm>
              <a:off x="1529751" y="410761"/>
              <a:ext cx="67741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4725" y="0"/>
                  </a:lnTo>
                  <a:lnTo>
                    <a:pt x="18563" y="2057"/>
                  </a:lnTo>
                  <a:lnTo>
                    <a:pt x="21600" y="216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0" name="Freeform 502"/>
            <p:cNvSpPr/>
            <p:nvPr/>
          </p:nvSpPr>
          <p:spPr>
            <a:xfrm>
              <a:off x="1529751" y="417676"/>
              <a:ext cx="73150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4629" y="0"/>
                  </a:lnTo>
                  <a:lnTo>
                    <a:pt x="18514" y="2400"/>
                  </a:lnTo>
                  <a:lnTo>
                    <a:pt x="21600" y="216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1" name="Freeform 503"/>
            <p:cNvSpPr/>
            <p:nvPr/>
          </p:nvSpPr>
          <p:spPr>
            <a:xfrm>
              <a:off x="1196551" y="551830"/>
              <a:ext cx="50277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0329" y="13371"/>
                  </a:lnTo>
                  <a:lnTo>
                    <a:pt x="12706" y="12343"/>
                  </a:lnTo>
                  <a:lnTo>
                    <a:pt x="13553" y="14914"/>
                  </a:lnTo>
                  <a:lnTo>
                    <a:pt x="12706" y="14914"/>
                  </a:lnTo>
                  <a:lnTo>
                    <a:pt x="16941" y="17486"/>
                  </a:lnTo>
                  <a:lnTo>
                    <a:pt x="14824" y="17486"/>
                  </a:lnTo>
                  <a:lnTo>
                    <a:pt x="16941" y="19029"/>
                  </a:lnTo>
                  <a:lnTo>
                    <a:pt x="3388" y="21600"/>
                  </a:lnTo>
                  <a:lnTo>
                    <a:pt x="2118" y="17486"/>
                  </a:lnTo>
                  <a:lnTo>
                    <a:pt x="6776" y="13371"/>
                  </a:lnTo>
                  <a:lnTo>
                    <a:pt x="1271" y="12343"/>
                  </a:lnTo>
                  <a:lnTo>
                    <a:pt x="0" y="4114"/>
                  </a:lnTo>
                  <a:lnTo>
                    <a:pt x="8894" y="0"/>
                  </a:lnTo>
                  <a:lnTo>
                    <a:pt x="12706" y="6686"/>
                  </a:lnTo>
                  <a:lnTo>
                    <a:pt x="2160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2" name="Freeform 504"/>
            <p:cNvSpPr/>
            <p:nvPr/>
          </p:nvSpPr>
          <p:spPr>
            <a:xfrm>
              <a:off x="1196551" y="558746"/>
              <a:ext cx="57007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0463" y="13500"/>
                  </a:lnTo>
                  <a:lnTo>
                    <a:pt x="12505" y="12150"/>
                  </a:lnTo>
                  <a:lnTo>
                    <a:pt x="13642" y="14850"/>
                  </a:lnTo>
                  <a:lnTo>
                    <a:pt x="12505" y="14850"/>
                  </a:lnTo>
                  <a:lnTo>
                    <a:pt x="17053" y="17550"/>
                  </a:lnTo>
                  <a:lnTo>
                    <a:pt x="14779" y="17550"/>
                  </a:lnTo>
                  <a:lnTo>
                    <a:pt x="17053" y="18900"/>
                  </a:lnTo>
                  <a:lnTo>
                    <a:pt x="3411" y="21600"/>
                  </a:lnTo>
                  <a:lnTo>
                    <a:pt x="2274" y="17550"/>
                  </a:lnTo>
                  <a:lnTo>
                    <a:pt x="6821" y="13500"/>
                  </a:lnTo>
                  <a:lnTo>
                    <a:pt x="1137" y="12150"/>
                  </a:lnTo>
                  <a:lnTo>
                    <a:pt x="0" y="4050"/>
                  </a:lnTo>
                  <a:lnTo>
                    <a:pt x="9095" y="0"/>
                  </a:lnTo>
                  <a:lnTo>
                    <a:pt x="12505" y="6750"/>
                  </a:lnTo>
                  <a:lnTo>
                    <a:pt x="2160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3" name="Freeform 505"/>
            <p:cNvSpPr/>
            <p:nvPr/>
          </p:nvSpPr>
          <p:spPr>
            <a:xfrm>
              <a:off x="1969521" y="535234"/>
              <a:ext cx="48894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0" y="13600"/>
                  </a:moveTo>
                  <a:lnTo>
                    <a:pt x="0" y="5600"/>
                  </a:lnTo>
                  <a:lnTo>
                    <a:pt x="0" y="1600"/>
                  </a:lnTo>
                  <a:lnTo>
                    <a:pt x="3600" y="0"/>
                  </a:lnTo>
                  <a:lnTo>
                    <a:pt x="18000" y="12000"/>
                  </a:lnTo>
                  <a:lnTo>
                    <a:pt x="21600" y="21600"/>
                  </a:lnTo>
                  <a:lnTo>
                    <a:pt x="18000" y="21600"/>
                  </a:lnTo>
                  <a:lnTo>
                    <a:pt x="18000" y="20000"/>
                  </a:lnTo>
                  <a:lnTo>
                    <a:pt x="14400" y="20000"/>
                  </a:lnTo>
                  <a:lnTo>
                    <a:pt x="10800" y="21600"/>
                  </a:lnTo>
                  <a:lnTo>
                    <a:pt x="8550" y="21600"/>
                  </a:lnTo>
                  <a:lnTo>
                    <a:pt x="7200" y="16000"/>
                  </a:lnTo>
                  <a:lnTo>
                    <a:pt x="2250" y="1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4" name="Freeform 506"/>
            <p:cNvSpPr/>
            <p:nvPr/>
          </p:nvSpPr>
          <p:spPr>
            <a:xfrm>
              <a:off x="1969521" y="543532"/>
              <a:ext cx="55628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13745"/>
                  </a:moveTo>
                  <a:lnTo>
                    <a:pt x="0" y="5891"/>
                  </a:lnTo>
                  <a:lnTo>
                    <a:pt x="0" y="1964"/>
                  </a:lnTo>
                  <a:lnTo>
                    <a:pt x="3600" y="0"/>
                  </a:lnTo>
                  <a:lnTo>
                    <a:pt x="18000" y="11782"/>
                  </a:lnTo>
                  <a:lnTo>
                    <a:pt x="21600" y="21600"/>
                  </a:lnTo>
                  <a:lnTo>
                    <a:pt x="18000" y="21600"/>
                  </a:lnTo>
                  <a:lnTo>
                    <a:pt x="18000" y="19636"/>
                  </a:lnTo>
                  <a:lnTo>
                    <a:pt x="14400" y="19636"/>
                  </a:lnTo>
                  <a:lnTo>
                    <a:pt x="10800" y="21600"/>
                  </a:lnTo>
                  <a:lnTo>
                    <a:pt x="8400" y="21600"/>
                  </a:lnTo>
                  <a:lnTo>
                    <a:pt x="7200" y="15709"/>
                  </a:lnTo>
                  <a:lnTo>
                    <a:pt x="2400" y="137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5" name="Freeform 507"/>
            <p:cNvSpPr/>
            <p:nvPr/>
          </p:nvSpPr>
          <p:spPr>
            <a:xfrm>
              <a:off x="6025925" y="490977"/>
              <a:ext cx="44800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2700"/>
                  </a:lnTo>
                  <a:lnTo>
                    <a:pt x="21600" y="0"/>
                  </a:lnTo>
                  <a:lnTo>
                    <a:pt x="17486" y="135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6" name="Freeform 508"/>
            <p:cNvSpPr/>
            <p:nvPr/>
          </p:nvSpPr>
          <p:spPr>
            <a:xfrm>
              <a:off x="6025925" y="492360"/>
              <a:ext cx="51538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00" y="3600"/>
                  </a:lnTo>
                  <a:lnTo>
                    <a:pt x="21600" y="0"/>
                  </a:lnTo>
                  <a:lnTo>
                    <a:pt x="17550" y="144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7" name="Freeform 509"/>
            <p:cNvSpPr/>
            <p:nvPr/>
          </p:nvSpPr>
          <p:spPr>
            <a:xfrm>
              <a:off x="3850009" y="1294520"/>
              <a:ext cx="241789" cy="17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10"/>
                  </a:moveTo>
                  <a:lnTo>
                    <a:pt x="276" y="4702"/>
                  </a:lnTo>
                  <a:lnTo>
                    <a:pt x="1379" y="2498"/>
                  </a:lnTo>
                  <a:lnTo>
                    <a:pt x="3217" y="5143"/>
                  </a:lnTo>
                  <a:lnTo>
                    <a:pt x="2390" y="6318"/>
                  </a:lnTo>
                  <a:lnTo>
                    <a:pt x="551" y="5143"/>
                  </a:lnTo>
                  <a:lnTo>
                    <a:pt x="276" y="8522"/>
                  </a:lnTo>
                  <a:lnTo>
                    <a:pt x="1838" y="8963"/>
                  </a:lnTo>
                  <a:lnTo>
                    <a:pt x="1103" y="10139"/>
                  </a:lnTo>
                  <a:lnTo>
                    <a:pt x="2114" y="11020"/>
                  </a:lnTo>
                  <a:lnTo>
                    <a:pt x="1838" y="15282"/>
                  </a:lnTo>
                  <a:lnTo>
                    <a:pt x="6526" y="12637"/>
                  </a:lnTo>
                  <a:lnTo>
                    <a:pt x="12960" y="17339"/>
                  </a:lnTo>
                  <a:lnTo>
                    <a:pt x="13144" y="19837"/>
                  </a:lnTo>
                  <a:lnTo>
                    <a:pt x="15442" y="21600"/>
                  </a:lnTo>
                  <a:lnTo>
                    <a:pt x="18659" y="16163"/>
                  </a:lnTo>
                  <a:lnTo>
                    <a:pt x="21600" y="16163"/>
                  </a:lnTo>
                  <a:lnTo>
                    <a:pt x="21600" y="14400"/>
                  </a:lnTo>
                  <a:lnTo>
                    <a:pt x="18934" y="13078"/>
                  </a:lnTo>
                  <a:lnTo>
                    <a:pt x="15442" y="9698"/>
                  </a:lnTo>
                  <a:lnTo>
                    <a:pt x="13695" y="4261"/>
                  </a:lnTo>
                  <a:lnTo>
                    <a:pt x="12592" y="3673"/>
                  </a:lnTo>
                  <a:lnTo>
                    <a:pt x="11030" y="5143"/>
                  </a:lnTo>
                  <a:lnTo>
                    <a:pt x="10846" y="1763"/>
                  </a:lnTo>
                  <a:lnTo>
                    <a:pt x="9191" y="0"/>
                  </a:lnTo>
                  <a:lnTo>
                    <a:pt x="6710" y="1910"/>
                  </a:lnTo>
                  <a:lnTo>
                    <a:pt x="6710" y="3380"/>
                  </a:lnTo>
                  <a:lnTo>
                    <a:pt x="5607" y="3673"/>
                  </a:lnTo>
                  <a:lnTo>
                    <a:pt x="4963" y="3380"/>
                  </a:lnTo>
                  <a:lnTo>
                    <a:pt x="3217" y="882"/>
                  </a:lnTo>
                  <a:lnTo>
                    <a:pt x="0" y="191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8" name="Freeform 510"/>
            <p:cNvSpPr/>
            <p:nvPr/>
          </p:nvSpPr>
          <p:spPr>
            <a:xfrm>
              <a:off x="3850009" y="1293137"/>
              <a:ext cx="249875" cy="1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76"/>
                  </a:moveTo>
                  <a:lnTo>
                    <a:pt x="269" y="4659"/>
                  </a:lnTo>
                  <a:lnTo>
                    <a:pt x="1344" y="2541"/>
                  </a:lnTo>
                  <a:lnTo>
                    <a:pt x="3227" y="5082"/>
                  </a:lnTo>
                  <a:lnTo>
                    <a:pt x="2420" y="6353"/>
                  </a:lnTo>
                  <a:lnTo>
                    <a:pt x="538" y="5082"/>
                  </a:lnTo>
                  <a:lnTo>
                    <a:pt x="269" y="8471"/>
                  </a:lnTo>
                  <a:lnTo>
                    <a:pt x="1882" y="8894"/>
                  </a:lnTo>
                  <a:lnTo>
                    <a:pt x="1076" y="10165"/>
                  </a:lnTo>
                  <a:lnTo>
                    <a:pt x="2151" y="11012"/>
                  </a:lnTo>
                  <a:lnTo>
                    <a:pt x="1882" y="15247"/>
                  </a:lnTo>
                  <a:lnTo>
                    <a:pt x="6543" y="12706"/>
                  </a:lnTo>
                  <a:lnTo>
                    <a:pt x="12996" y="17365"/>
                  </a:lnTo>
                  <a:lnTo>
                    <a:pt x="13175" y="19906"/>
                  </a:lnTo>
                  <a:lnTo>
                    <a:pt x="15416" y="21600"/>
                  </a:lnTo>
                  <a:lnTo>
                    <a:pt x="18642" y="16094"/>
                  </a:lnTo>
                  <a:lnTo>
                    <a:pt x="21600" y="16094"/>
                  </a:lnTo>
                  <a:lnTo>
                    <a:pt x="21600" y="14400"/>
                  </a:lnTo>
                  <a:lnTo>
                    <a:pt x="18911" y="13129"/>
                  </a:lnTo>
                  <a:lnTo>
                    <a:pt x="15416" y="9741"/>
                  </a:lnTo>
                  <a:lnTo>
                    <a:pt x="13713" y="4235"/>
                  </a:lnTo>
                  <a:lnTo>
                    <a:pt x="12637" y="3671"/>
                  </a:lnTo>
                  <a:lnTo>
                    <a:pt x="11024" y="5082"/>
                  </a:lnTo>
                  <a:lnTo>
                    <a:pt x="10845" y="1694"/>
                  </a:lnTo>
                  <a:lnTo>
                    <a:pt x="9232" y="0"/>
                  </a:lnTo>
                  <a:lnTo>
                    <a:pt x="6722" y="1976"/>
                  </a:lnTo>
                  <a:lnTo>
                    <a:pt x="6722" y="3388"/>
                  </a:lnTo>
                  <a:lnTo>
                    <a:pt x="5646" y="3671"/>
                  </a:lnTo>
                  <a:lnTo>
                    <a:pt x="4929" y="3388"/>
                  </a:lnTo>
                  <a:lnTo>
                    <a:pt x="3227" y="847"/>
                  </a:ln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89" name="Freeform 511"/>
            <p:cNvSpPr/>
            <p:nvPr/>
          </p:nvSpPr>
          <p:spPr>
            <a:xfrm>
              <a:off x="4104967" y="1334628"/>
              <a:ext cx="125767" cy="9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536" y="8743"/>
                  </a:lnTo>
                  <a:lnTo>
                    <a:pt x="2499" y="7971"/>
                  </a:lnTo>
                  <a:lnTo>
                    <a:pt x="3570" y="11571"/>
                  </a:lnTo>
                  <a:lnTo>
                    <a:pt x="2499" y="19543"/>
                  </a:lnTo>
                  <a:lnTo>
                    <a:pt x="6069" y="19543"/>
                  </a:lnTo>
                  <a:lnTo>
                    <a:pt x="10711" y="12857"/>
                  </a:lnTo>
                  <a:lnTo>
                    <a:pt x="12674" y="21600"/>
                  </a:lnTo>
                  <a:lnTo>
                    <a:pt x="17851" y="18000"/>
                  </a:lnTo>
                  <a:lnTo>
                    <a:pt x="21600" y="19543"/>
                  </a:lnTo>
                  <a:lnTo>
                    <a:pt x="21600" y="13629"/>
                  </a:lnTo>
                  <a:lnTo>
                    <a:pt x="18387" y="11571"/>
                  </a:lnTo>
                  <a:lnTo>
                    <a:pt x="19458" y="6429"/>
                  </a:lnTo>
                  <a:lnTo>
                    <a:pt x="16245" y="10800"/>
                  </a:lnTo>
                  <a:lnTo>
                    <a:pt x="14817" y="7200"/>
                  </a:lnTo>
                  <a:lnTo>
                    <a:pt x="12674" y="7200"/>
                  </a:lnTo>
                  <a:lnTo>
                    <a:pt x="10175" y="9257"/>
                  </a:lnTo>
                  <a:lnTo>
                    <a:pt x="7676" y="7971"/>
                  </a:lnTo>
                  <a:lnTo>
                    <a:pt x="6605" y="5657"/>
                  </a:lnTo>
                  <a:lnTo>
                    <a:pt x="8212" y="5143"/>
                  </a:lnTo>
                  <a:lnTo>
                    <a:pt x="11782" y="5143"/>
                  </a:lnTo>
                  <a:lnTo>
                    <a:pt x="13210" y="2057"/>
                  </a:lnTo>
                  <a:lnTo>
                    <a:pt x="12317" y="771"/>
                  </a:lnTo>
                  <a:lnTo>
                    <a:pt x="7676" y="0"/>
                  </a:lnTo>
                  <a:lnTo>
                    <a:pt x="4106" y="5657"/>
                  </a:lnTo>
                  <a:lnTo>
                    <a:pt x="2499" y="5657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0" name="Freeform 512"/>
            <p:cNvSpPr/>
            <p:nvPr/>
          </p:nvSpPr>
          <p:spPr>
            <a:xfrm>
              <a:off x="4104967" y="1334628"/>
              <a:ext cx="132508" cy="10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510" y="8640"/>
                  </a:lnTo>
                  <a:lnTo>
                    <a:pt x="2551" y="7920"/>
                  </a:lnTo>
                  <a:lnTo>
                    <a:pt x="3572" y="11520"/>
                  </a:lnTo>
                  <a:lnTo>
                    <a:pt x="2551" y="19440"/>
                  </a:lnTo>
                  <a:lnTo>
                    <a:pt x="6123" y="19440"/>
                  </a:lnTo>
                  <a:lnTo>
                    <a:pt x="10715" y="12960"/>
                  </a:lnTo>
                  <a:lnTo>
                    <a:pt x="12756" y="21600"/>
                  </a:lnTo>
                  <a:lnTo>
                    <a:pt x="17858" y="18000"/>
                  </a:lnTo>
                  <a:lnTo>
                    <a:pt x="21600" y="19440"/>
                  </a:lnTo>
                  <a:lnTo>
                    <a:pt x="21600" y="13680"/>
                  </a:lnTo>
                  <a:lnTo>
                    <a:pt x="18369" y="11520"/>
                  </a:lnTo>
                  <a:lnTo>
                    <a:pt x="19389" y="6480"/>
                  </a:lnTo>
                  <a:lnTo>
                    <a:pt x="16328" y="10800"/>
                  </a:lnTo>
                  <a:lnTo>
                    <a:pt x="14797" y="7200"/>
                  </a:lnTo>
                  <a:lnTo>
                    <a:pt x="12756" y="7200"/>
                  </a:lnTo>
                  <a:lnTo>
                    <a:pt x="10205" y="9360"/>
                  </a:lnTo>
                  <a:lnTo>
                    <a:pt x="7654" y="7920"/>
                  </a:lnTo>
                  <a:lnTo>
                    <a:pt x="6633" y="5760"/>
                  </a:lnTo>
                  <a:lnTo>
                    <a:pt x="8164" y="5040"/>
                  </a:lnTo>
                  <a:lnTo>
                    <a:pt x="11735" y="5040"/>
                  </a:lnTo>
                  <a:lnTo>
                    <a:pt x="13266" y="2160"/>
                  </a:lnTo>
                  <a:lnTo>
                    <a:pt x="12246" y="720"/>
                  </a:lnTo>
                  <a:lnTo>
                    <a:pt x="7654" y="0"/>
                  </a:lnTo>
                  <a:lnTo>
                    <a:pt x="4082" y="5760"/>
                  </a:lnTo>
                  <a:lnTo>
                    <a:pt x="2551" y="576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1" name="Freeform 513"/>
            <p:cNvSpPr/>
            <p:nvPr/>
          </p:nvSpPr>
          <p:spPr>
            <a:xfrm>
              <a:off x="4146786" y="1290371"/>
              <a:ext cx="175697" cy="9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092"/>
                  </a:moveTo>
                  <a:lnTo>
                    <a:pt x="19716" y="554"/>
                  </a:lnTo>
                  <a:lnTo>
                    <a:pt x="14567" y="0"/>
                  </a:lnTo>
                  <a:lnTo>
                    <a:pt x="9042" y="1662"/>
                  </a:lnTo>
                  <a:lnTo>
                    <a:pt x="4772" y="1662"/>
                  </a:lnTo>
                  <a:lnTo>
                    <a:pt x="5149" y="3046"/>
                  </a:lnTo>
                  <a:lnTo>
                    <a:pt x="3265" y="6646"/>
                  </a:lnTo>
                  <a:lnTo>
                    <a:pt x="4772" y="9138"/>
                  </a:lnTo>
                  <a:lnTo>
                    <a:pt x="6530" y="7754"/>
                  </a:lnTo>
                  <a:lnTo>
                    <a:pt x="8791" y="12462"/>
                  </a:lnTo>
                  <a:lnTo>
                    <a:pt x="7660" y="13846"/>
                  </a:lnTo>
                  <a:lnTo>
                    <a:pt x="7284" y="12462"/>
                  </a:lnTo>
                  <a:lnTo>
                    <a:pt x="3642" y="15508"/>
                  </a:lnTo>
                  <a:lnTo>
                    <a:pt x="1130" y="15508"/>
                  </a:lnTo>
                  <a:lnTo>
                    <a:pt x="0" y="16338"/>
                  </a:lnTo>
                  <a:lnTo>
                    <a:pt x="753" y="18554"/>
                  </a:lnTo>
                  <a:lnTo>
                    <a:pt x="2512" y="19938"/>
                  </a:lnTo>
                  <a:lnTo>
                    <a:pt x="4395" y="17723"/>
                  </a:lnTo>
                  <a:lnTo>
                    <a:pt x="5777" y="17723"/>
                  </a:lnTo>
                  <a:lnTo>
                    <a:pt x="6907" y="21600"/>
                  </a:lnTo>
                  <a:lnTo>
                    <a:pt x="9042" y="16892"/>
                  </a:lnTo>
                  <a:lnTo>
                    <a:pt x="13814" y="15508"/>
                  </a:lnTo>
                  <a:lnTo>
                    <a:pt x="21600" y="609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2" name="Freeform 514"/>
            <p:cNvSpPr/>
            <p:nvPr/>
          </p:nvSpPr>
          <p:spPr>
            <a:xfrm>
              <a:off x="4146786" y="1290371"/>
              <a:ext cx="183780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171"/>
                  </a:moveTo>
                  <a:lnTo>
                    <a:pt x="19658" y="514"/>
                  </a:lnTo>
                  <a:lnTo>
                    <a:pt x="14562" y="0"/>
                  </a:lnTo>
                  <a:lnTo>
                    <a:pt x="9101" y="1543"/>
                  </a:lnTo>
                  <a:lnTo>
                    <a:pt x="4733" y="1543"/>
                  </a:lnTo>
                  <a:lnTo>
                    <a:pt x="5097" y="3086"/>
                  </a:lnTo>
                  <a:lnTo>
                    <a:pt x="3276" y="6686"/>
                  </a:lnTo>
                  <a:lnTo>
                    <a:pt x="4733" y="9257"/>
                  </a:lnTo>
                  <a:lnTo>
                    <a:pt x="6553" y="7714"/>
                  </a:lnTo>
                  <a:lnTo>
                    <a:pt x="8737" y="12343"/>
                  </a:lnTo>
                  <a:lnTo>
                    <a:pt x="7645" y="13886"/>
                  </a:lnTo>
                  <a:lnTo>
                    <a:pt x="7281" y="12343"/>
                  </a:lnTo>
                  <a:lnTo>
                    <a:pt x="3640" y="15429"/>
                  </a:lnTo>
                  <a:lnTo>
                    <a:pt x="1092" y="15429"/>
                  </a:lnTo>
                  <a:lnTo>
                    <a:pt x="0" y="16200"/>
                  </a:lnTo>
                  <a:lnTo>
                    <a:pt x="728" y="18514"/>
                  </a:lnTo>
                  <a:lnTo>
                    <a:pt x="2548" y="20057"/>
                  </a:lnTo>
                  <a:lnTo>
                    <a:pt x="4369" y="17743"/>
                  </a:lnTo>
                  <a:lnTo>
                    <a:pt x="5825" y="17743"/>
                  </a:lnTo>
                  <a:lnTo>
                    <a:pt x="6917" y="21600"/>
                  </a:lnTo>
                  <a:lnTo>
                    <a:pt x="9101" y="16971"/>
                  </a:lnTo>
                  <a:lnTo>
                    <a:pt x="13834" y="15429"/>
                  </a:lnTo>
                  <a:lnTo>
                    <a:pt x="21600" y="61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3" name="Freeform 515"/>
            <p:cNvSpPr/>
            <p:nvPr/>
          </p:nvSpPr>
          <p:spPr>
            <a:xfrm>
              <a:off x="3766372" y="1002700"/>
              <a:ext cx="689650" cy="32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lnTo>
                    <a:pt x="679" y="11571"/>
                  </a:lnTo>
                  <a:lnTo>
                    <a:pt x="388" y="13577"/>
                  </a:lnTo>
                  <a:lnTo>
                    <a:pt x="2587" y="12574"/>
                  </a:lnTo>
                  <a:lnTo>
                    <a:pt x="3751" y="15737"/>
                  </a:lnTo>
                  <a:lnTo>
                    <a:pt x="2393" y="15429"/>
                  </a:lnTo>
                  <a:lnTo>
                    <a:pt x="1908" y="15737"/>
                  </a:lnTo>
                  <a:lnTo>
                    <a:pt x="1908" y="16740"/>
                  </a:lnTo>
                  <a:lnTo>
                    <a:pt x="1261" y="16740"/>
                  </a:lnTo>
                  <a:lnTo>
                    <a:pt x="1811" y="18900"/>
                  </a:lnTo>
                  <a:lnTo>
                    <a:pt x="2587" y="19363"/>
                  </a:lnTo>
                  <a:lnTo>
                    <a:pt x="2587" y="20366"/>
                  </a:lnTo>
                  <a:lnTo>
                    <a:pt x="3751" y="19826"/>
                  </a:lnTo>
                  <a:lnTo>
                    <a:pt x="4365" y="21137"/>
                  </a:lnTo>
                  <a:lnTo>
                    <a:pt x="4624" y="21291"/>
                  </a:lnTo>
                  <a:lnTo>
                    <a:pt x="5012" y="15891"/>
                  </a:lnTo>
                  <a:lnTo>
                    <a:pt x="5950" y="15274"/>
                  </a:lnTo>
                  <a:lnTo>
                    <a:pt x="6079" y="14503"/>
                  </a:lnTo>
                  <a:lnTo>
                    <a:pt x="6338" y="13886"/>
                  </a:lnTo>
                  <a:lnTo>
                    <a:pt x="6726" y="13423"/>
                  </a:lnTo>
                  <a:lnTo>
                    <a:pt x="7243" y="13114"/>
                  </a:lnTo>
                  <a:lnTo>
                    <a:pt x="8116" y="13577"/>
                  </a:lnTo>
                  <a:lnTo>
                    <a:pt x="7502" y="14349"/>
                  </a:lnTo>
                  <a:lnTo>
                    <a:pt x="7728" y="16200"/>
                  </a:lnTo>
                  <a:lnTo>
                    <a:pt x="7437" y="16740"/>
                  </a:lnTo>
                  <a:lnTo>
                    <a:pt x="7922" y="17666"/>
                  </a:lnTo>
                  <a:lnTo>
                    <a:pt x="9248" y="17049"/>
                  </a:lnTo>
                  <a:lnTo>
                    <a:pt x="9927" y="18900"/>
                  </a:lnTo>
                  <a:lnTo>
                    <a:pt x="10218" y="21137"/>
                  </a:lnTo>
                  <a:lnTo>
                    <a:pt x="11188" y="21600"/>
                  </a:lnTo>
                  <a:lnTo>
                    <a:pt x="12449" y="19517"/>
                  </a:lnTo>
                  <a:lnTo>
                    <a:pt x="12999" y="19363"/>
                  </a:lnTo>
                  <a:lnTo>
                    <a:pt x="14163" y="19363"/>
                  </a:lnTo>
                  <a:lnTo>
                    <a:pt x="15618" y="18900"/>
                  </a:lnTo>
                  <a:lnTo>
                    <a:pt x="16944" y="19054"/>
                  </a:lnTo>
                  <a:lnTo>
                    <a:pt x="17461" y="20674"/>
                  </a:lnTo>
                  <a:lnTo>
                    <a:pt x="17720" y="18591"/>
                  </a:lnTo>
                  <a:lnTo>
                    <a:pt x="17332" y="16277"/>
                  </a:lnTo>
                  <a:lnTo>
                    <a:pt x="18722" y="15737"/>
                  </a:lnTo>
                  <a:lnTo>
                    <a:pt x="19013" y="12574"/>
                  </a:lnTo>
                  <a:lnTo>
                    <a:pt x="20436" y="12960"/>
                  </a:lnTo>
                  <a:lnTo>
                    <a:pt x="20533" y="10646"/>
                  </a:lnTo>
                  <a:lnTo>
                    <a:pt x="21600" y="9720"/>
                  </a:lnTo>
                  <a:lnTo>
                    <a:pt x="20339" y="7946"/>
                  </a:lnTo>
                  <a:lnTo>
                    <a:pt x="20339" y="6866"/>
                  </a:lnTo>
                  <a:lnTo>
                    <a:pt x="19595" y="7791"/>
                  </a:lnTo>
                  <a:lnTo>
                    <a:pt x="18431" y="5940"/>
                  </a:lnTo>
                  <a:lnTo>
                    <a:pt x="17526" y="6403"/>
                  </a:lnTo>
                  <a:lnTo>
                    <a:pt x="17073" y="5246"/>
                  </a:lnTo>
                  <a:lnTo>
                    <a:pt x="16750" y="6094"/>
                  </a:lnTo>
                  <a:lnTo>
                    <a:pt x="14842" y="2006"/>
                  </a:lnTo>
                  <a:lnTo>
                    <a:pt x="14842" y="1389"/>
                  </a:lnTo>
                  <a:lnTo>
                    <a:pt x="13484" y="3394"/>
                  </a:lnTo>
                  <a:lnTo>
                    <a:pt x="12449" y="2700"/>
                  </a:lnTo>
                  <a:lnTo>
                    <a:pt x="12255" y="463"/>
                  </a:lnTo>
                  <a:lnTo>
                    <a:pt x="11576" y="0"/>
                  </a:lnTo>
                  <a:lnTo>
                    <a:pt x="11091" y="1389"/>
                  </a:lnTo>
                  <a:lnTo>
                    <a:pt x="8116" y="2006"/>
                  </a:lnTo>
                  <a:lnTo>
                    <a:pt x="7825" y="5246"/>
                  </a:lnTo>
                  <a:lnTo>
                    <a:pt x="7243" y="6094"/>
                  </a:lnTo>
                  <a:lnTo>
                    <a:pt x="7922" y="7020"/>
                  </a:lnTo>
                  <a:lnTo>
                    <a:pt x="7631" y="8254"/>
                  </a:lnTo>
                  <a:lnTo>
                    <a:pt x="5950" y="6866"/>
                  </a:lnTo>
                  <a:lnTo>
                    <a:pt x="4818" y="7946"/>
                  </a:lnTo>
                  <a:lnTo>
                    <a:pt x="4365" y="5940"/>
                  </a:lnTo>
                  <a:lnTo>
                    <a:pt x="2393" y="5631"/>
                  </a:lnTo>
                  <a:lnTo>
                    <a:pt x="1358" y="7946"/>
                  </a:lnTo>
                  <a:lnTo>
                    <a:pt x="1164" y="6094"/>
                  </a:lnTo>
                  <a:lnTo>
                    <a:pt x="776" y="6557"/>
                  </a:lnTo>
                  <a:lnTo>
                    <a:pt x="679" y="8409"/>
                  </a:lnTo>
                  <a:lnTo>
                    <a:pt x="0" y="925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4" name="Freeform 516"/>
            <p:cNvSpPr/>
            <p:nvPr/>
          </p:nvSpPr>
          <p:spPr>
            <a:xfrm>
              <a:off x="3766372" y="1002700"/>
              <a:ext cx="697741" cy="33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90"/>
                  </a:moveTo>
                  <a:lnTo>
                    <a:pt x="673" y="11555"/>
                  </a:lnTo>
                  <a:lnTo>
                    <a:pt x="385" y="13594"/>
                  </a:lnTo>
                  <a:lnTo>
                    <a:pt x="2596" y="12537"/>
                  </a:lnTo>
                  <a:lnTo>
                    <a:pt x="3750" y="15709"/>
                  </a:lnTo>
                  <a:lnTo>
                    <a:pt x="2404" y="15407"/>
                  </a:lnTo>
                  <a:lnTo>
                    <a:pt x="1923" y="15709"/>
                  </a:lnTo>
                  <a:lnTo>
                    <a:pt x="1923" y="16766"/>
                  </a:lnTo>
                  <a:lnTo>
                    <a:pt x="1250" y="16766"/>
                  </a:lnTo>
                  <a:lnTo>
                    <a:pt x="1827" y="18881"/>
                  </a:lnTo>
                  <a:lnTo>
                    <a:pt x="2596" y="19334"/>
                  </a:lnTo>
                  <a:lnTo>
                    <a:pt x="2596" y="20392"/>
                  </a:lnTo>
                  <a:lnTo>
                    <a:pt x="3750" y="19787"/>
                  </a:lnTo>
                  <a:lnTo>
                    <a:pt x="4358" y="21147"/>
                  </a:lnTo>
                  <a:lnTo>
                    <a:pt x="4615" y="21298"/>
                  </a:lnTo>
                  <a:lnTo>
                    <a:pt x="4999" y="15860"/>
                  </a:lnTo>
                  <a:lnTo>
                    <a:pt x="5961" y="15256"/>
                  </a:lnTo>
                  <a:lnTo>
                    <a:pt x="6089" y="14501"/>
                  </a:lnTo>
                  <a:lnTo>
                    <a:pt x="6345" y="13897"/>
                  </a:lnTo>
                  <a:lnTo>
                    <a:pt x="6730" y="13443"/>
                  </a:lnTo>
                  <a:lnTo>
                    <a:pt x="7243" y="13141"/>
                  </a:lnTo>
                  <a:lnTo>
                    <a:pt x="8108" y="13594"/>
                  </a:lnTo>
                  <a:lnTo>
                    <a:pt x="7499" y="14350"/>
                  </a:lnTo>
                  <a:lnTo>
                    <a:pt x="7723" y="16162"/>
                  </a:lnTo>
                  <a:lnTo>
                    <a:pt x="7435" y="16766"/>
                  </a:lnTo>
                  <a:lnTo>
                    <a:pt x="7916" y="17673"/>
                  </a:lnTo>
                  <a:lnTo>
                    <a:pt x="9262" y="17069"/>
                  </a:lnTo>
                  <a:lnTo>
                    <a:pt x="9935" y="18881"/>
                  </a:lnTo>
                  <a:lnTo>
                    <a:pt x="10223" y="21147"/>
                  </a:lnTo>
                  <a:lnTo>
                    <a:pt x="11185" y="21600"/>
                  </a:lnTo>
                  <a:lnTo>
                    <a:pt x="12434" y="19485"/>
                  </a:lnTo>
                  <a:lnTo>
                    <a:pt x="13011" y="19334"/>
                  </a:lnTo>
                  <a:lnTo>
                    <a:pt x="14165" y="19334"/>
                  </a:lnTo>
                  <a:lnTo>
                    <a:pt x="15607" y="18881"/>
                  </a:lnTo>
                  <a:lnTo>
                    <a:pt x="16953" y="19032"/>
                  </a:lnTo>
                  <a:lnTo>
                    <a:pt x="17466" y="20694"/>
                  </a:lnTo>
                  <a:lnTo>
                    <a:pt x="17722" y="18579"/>
                  </a:lnTo>
                  <a:lnTo>
                    <a:pt x="17338" y="16313"/>
                  </a:lnTo>
                  <a:lnTo>
                    <a:pt x="18716" y="15709"/>
                  </a:lnTo>
                  <a:lnTo>
                    <a:pt x="19004" y="12537"/>
                  </a:lnTo>
                  <a:lnTo>
                    <a:pt x="20446" y="12990"/>
                  </a:lnTo>
                  <a:lnTo>
                    <a:pt x="20542" y="10649"/>
                  </a:lnTo>
                  <a:lnTo>
                    <a:pt x="21600" y="9743"/>
                  </a:lnTo>
                  <a:lnTo>
                    <a:pt x="20350" y="7930"/>
                  </a:lnTo>
                  <a:lnTo>
                    <a:pt x="20350" y="6873"/>
                  </a:lnTo>
                  <a:lnTo>
                    <a:pt x="19581" y="7779"/>
                  </a:lnTo>
                  <a:lnTo>
                    <a:pt x="18427" y="5966"/>
                  </a:lnTo>
                  <a:lnTo>
                    <a:pt x="17530" y="6420"/>
                  </a:lnTo>
                  <a:lnTo>
                    <a:pt x="17081" y="5211"/>
                  </a:lnTo>
                  <a:lnTo>
                    <a:pt x="16761" y="6117"/>
                  </a:lnTo>
                  <a:lnTo>
                    <a:pt x="14838" y="2039"/>
                  </a:lnTo>
                  <a:lnTo>
                    <a:pt x="14838" y="1359"/>
                  </a:lnTo>
                  <a:lnTo>
                    <a:pt x="13492" y="3399"/>
                  </a:lnTo>
                  <a:lnTo>
                    <a:pt x="12434" y="2719"/>
                  </a:lnTo>
                  <a:lnTo>
                    <a:pt x="12242" y="453"/>
                  </a:lnTo>
                  <a:lnTo>
                    <a:pt x="11569" y="0"/>
                  </a:lnTo>
                  <a:lnTo>
                    <a:pt x="11088" y="1359"/>
                  </a:lnTo>
                  <a:lnTo>
                    <a:pt x="8108" y="2039"/>
                  </a:lnTo>
                  <a:lnTo>
                    <a:pt x="7820" y="5211"/>
                  </a:lnTo>
                  <a:lnTo>
                    <a:pt x="7243" y="6117"/>
                  </a:lnTo>
                  <a:lnTo>
                    <a:pt x="7916" y="7024"/>
                  </a:lnTo>
                  <a:lnTo>
                    <a:pt x="7627" y="8232"/>
                  </a:lnTo>
                  <a:lnTo>
                    <a:pt x="5961" y="6873"/>
                  </a:lnTo>
                  <a:lnTo>
                    <a:pt x="4807" y="7930"/>
                  </a:lnTo>
                  <a:lnTo>
                    <a:pt x="4358" y="5966"/>
                  </a:lnTo>
                  <a:lnTo>
                    <a:pt x="2404" y="5664"/>
                  </a:lnTo>
                  <a:lnTo>
                    <a:pt x="1346" y="7930"/>
                  </a:lnTo>
                  <a:lnTo>
                    <a:pt x="1154" y="6117"/>
                  </a:lnTo>
                  <a:lnTo>
                    <a:pt x="769" y="6571"/>
                  </a:lnTo>
                  <a:lnTo>
                    <a:pt x="673" y="8383"/>
                  </a:lnTo>
                  <a:lnTo>
                    <a:pt x="0" y="929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5" name="Freeform 517"/>
            <p:cNvSpPr/>
            <p:nvPr/>
          </p:nvSpPr>
          <p:spPr>
            <a:xfrm>
              <a:off x="3916109" y="1233666"/>
              <a:ext cx="297099" cy="1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67"/>
                  </a:moveTo>
                  <a:lnTo>
                    <a:pt x="897" y="10000"/>
                  </a:lnTo>
                  <a:lnTo>
                    <a:pt x="897" y="8800"/>
                  </a:lnTo>
                  <a:lnTo>
                    <a:pt x="2915" y="6933"/>
                  </a:lnTo>
                  <a:lnTo>
                    <a:pt x="4260" y="8533"/>
                  </a:lnTo>
                  <a:lnTo>
                    <a:pt x="4410" y="11600"/>
                  </a:lnTo>
                  <a:lnTo>
                    <a:pt x="5680" y="10267"/>
                  </a:lnTo>
                  <a:lnTo>
                    <a:pt x="6577" y="10800"/>
                  </a:lnTo>
                  <a:lnTo>
                    <a:pt x="7997" y="15867"/>
                  </a:lnTo>
                  <a:lnTo>
                    <a:pt x="10837" y="18933"/>
                  </a:lnTo>
                  <a:lnTo>
                    <a:pt x="13005" y="20000"/>
                  </a:lnTo>
                  <a:lnTo>
                    <a:pt x="13005" y="21600"/>
                  </a:lnTo>
                  <a:lnTo>
                    <a:pt x="14574" y="21600"/>
                  </a:lnTo>
                  <a:lnTo>
                    <a:pt x="15023" y="17333"/>
                  </a:lnTo>
                  <a:lnTo>
                    <a:pt x="14574" y="15467"/>
                  </a:lnTo>
                  <a:lnTo>
                    <a:pt x="13678" y="15867"/>
                  </a:lnTo>
                  <a:lnTo>
                    <a:pt x="13453" y="13067"/>
                  </a:lnTo>
                  <a:lnTo>
                    <a:pt x="14574" y="14267"/>
                  </a:lnTo>
                  <a:lnTo>
                    <a:pt x="15247" y="14267"/>
                  </a:lnTo>
                  <a:lnTo>
                    <a:pt x="16742" y="11200"/>
                  </a:lnTo>
                  <a:lnTo>
                    <a:pt x="18760" y="11600"/>
                  </a:lnTo>
                  <a:lnTo>
                    <a:pt x="19208" y="12400"/>
                  </a:lnTo>
                  <a:lnTo>
                    <a:pt x="18536" y="13867"/>
                  </a:lnTo>
                  <a:lnTo>
                    <a:pt x="20703" y="12400"/>
                  </a:lnTo>
                  <a:lnTo>
                    <a:pt x="20927" y="13067"/>
                  </a:lnTo>
                  <a:lnTo>
                    <a:pt x="21600" y="12400"/>
                  </a:lnTo>
                  <a:lnTo>
                    <a:pt x="20255" y="10000"/>
                  </a:lnTo>
                  <a:lnTo>
                    <a:pt x="19208" y="10800"/>
                  </a:lnTo>
                  <a:lnTo>
                    <a:pt x="18311" y="9467"/>
                  </a:lnTo>
                  <a:lnTo>
                    <a:pt x="19433" y="7733"/>
                  </a:lnTo>
                  <a:lnTo>
                    <a:pt x="19208" y="6933"/>
                  </a:lnTo>
                  <a:lnTo>
                    <a:pt x="17863" y="7200"/>
                  </a:lnTo>
                  <a:lnTo>
                    <a:pt x="15023" y="10800"/>
                  </a:lnTo>
                  <a:lnTo>
                    <a:pt x="12781" y="10000"/>
                  </a:lnTo>
                  <a:lnTo>
                    <a:pt x="12183" y="6133"/>
                  </a:lnTo>
                  <a:lnTo>
                    <a:pt x="10613" y="3067"/>
                  </a:lnTo>
                  <a:lnTo>
                    <a:pt x="7549" y="4133"/>
                  </a:lnTo>
                  <a:lnTo>
                    <a:pt x="6428" y="2533"/>
                  </a:lnTo>
                  <a:lnTo>
                    <a:pt x="6129" y="3333"/>
                  </a:lnTo>
                  <a:lnTo>
                    <a:pt x="5531" y="4133"/>
                  </a:lnTo>
                  <a:lnTo>
                    <a:pt x="4858" y="4133"/>
                  </a:lnTo>
                  <a:lnTo>
                    <a:pt x="3961" y="3333"/>
                  </a:lnTo>
                  <a:lnTo>
                    <a:pt x="3363" y="4667"/>
                  </a:lnTo>
                  <a:lnTo>
                    <a:pt x="3363" y="3333"/>
                  </a:lnTo>
                  <a:lnTo>
                    <a:pt x="2616" y="3067"/>
                  </a:lnTo>
                  <a:lnTo>
                    <a:pt x="2616" y="1867"/>
                  </a:lnTo>
                  <a:lnTo>
                    <a:pt x="3064" y="0"/>
                  </a:lnTo>
                  <a:lnTo>
                    <a:pt x="897" y="1067"/>
                  </a:lnTo>
                  <a:lnTo>
                    <a:pt x="0" y="1026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6" name="Freeform 518"/>
            <p:cNvSpPr/>
            <p:nvPr/>
          </p:nvSpPr>
          <p:spPr>
            <a:xfrm>
              <a:off x="3916109" y="1233666"/>
              <a:ext cx="305186" cy="19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86"/>
                  </a:moveTo>
                  <a:lnTo>
                    <a:pt x="879" y="10029"/>
                  </a:lnTo>
                  <a:lnTo>
                    <a:pt x="879" y="8743"/>
                  </a:lnTo>
                  <a:lnTo>
                    <a:pt x="2929" y="6943"/>
                  </a:lnTo>
                  <a:lnTo>
                    <a:pt x="4247" y="8486"/>
                  </a:lnTo>
                  <a:lnTo>
                    <a:pt x="4393" y="11571"/>
                  </a:lnTo>
                  <a:lnTo>
                    <a:pt x="5711" y="10286"/>
                  </a:lnTo>
                  <a:lnTo>
                    <a:pt x="6590" y="10800"/>
                  </a:lnTo>
                  <a:lnTo>
                    <a:pt x="7981" y="15814"/>
                  </a:lnTo>
                  <a:lnTo>
                    <a:pt x="10837" y="18900"/>
                  </a:lnTo>
                  <a:lnTo>
                    <a:pt x="13033" y="20057"/>
                  </a:lnTo>
                  <a:lnTo>
                    <a:pt x="13033" y="21600"/>
                  </a:lnTo>
                  <a:lnTo>
                    <a:pt x="14571" y="21600"/>
                  </a:lnTo>
                  <a:lnTo>
                    <a:pt x="15010" y="17357"/>
                  </a:lnTo>
                  <a:lnTo>
                    <a:pt x="14571" y="15429"/>
                  </a:lnTo>
                  <a:lnTo>
                    <a:pt x="13692" y="15814"/>
                  </a:lnTo>
                  <a:lnTo>
                    <a:pt x="13473" y="13114"/>
                  </a:lnTo>
                  <a:lnTo>
                    <a:pt x="14571" y="14271"/>
                  </a:lnTo>
                  <a:lnTo>
                    <a:pt x="15230" y="14271"/>
                  </a:lnTo>
                  <a:lnTo>
                    <a:pt x="16767" y="11186"/>
                  </a:lnTo>
                  <a:lnTo>
                    <a:pt x="18744" y="11571"/>
                  </a:lnTo>
                  <a:lnTo>
                    <a:pt x="19184" y="12343"/>
                  </a:lnTo>
                  <a:lnTo>
                    <a:pt x="18525" y="13886"/>
                  </a:lnTo>
                  <a:lnTo>
                    <a:pt x="20721" y="12343"/>
                  </a:lnTo>
                  <a:lnTo>
                    <a:pt x="20941" y="13114"/>
                  </a:lnTo>
                  <a:lnTo>
                    <a:pt x="21600" y="12343"/>
                  </a:lnTo>
                  <a:lnTo>
                    <a:pt x="20282" y="10029"/>
                  </a:lnTo>
                  <a:lnTo>
                    <a:pt x="19184" y="10800"/>
                  </a:lnTo>
                  <a:lnTo>
                    <a:pt x="18305" y="9514"/>
                  </a:lnTo>
                  <a:lnTo>
                    <a:pt x="19403" y="7714"/>
                  </a:lnTo>
                  <a:lnTo>
                    <a:pt x="19184" y="6943"/>
                  </a:lnTo>
                  <a:lnTo>
                    <a:pt x="17866" y="7200"/>
                  </a:lnTo>
                  <a:lnTo>
                    <a:pt x="15010" y="10800"/>
                  </a:lnTo>
                  <a:lnTo>
                    <a:pt x="12814" y="10029"/>
                  </a:lnTo>
                  <a:lnTo>
                    <a:pt x="12155" y="6171"/>
                  </a:lnTo>
                  <a:lnTo>
                    <a:pt x="10617" y="3086"/>
                  </a:lnTo>
                  <a:lnTo>
                    <a:pt x="7542" y="4114"/>
                  </a:lnTo>
                  <a:lnTo>
                    <a:pt x="6443" y="2571"/>
                  </a:lnTo>
                  <a:lnTo>
                    <a:pt x="6151" y="3343"/>
                  </a:lnTo>
                  <a:lnTo>
                    <a:pt x="5565" y="4114"/>
                  </a:lnTo>
                  <a:lnTo>
                    <a:pt x="4833" y="4114"/>
                  </a:lnTo>
                  <a:lnTo>
                    <a:pt x="3954" y="3343"/>
                  </a:lnTo>
                  <a:lnTo>
                    <a:pt x="3368" y="4629"/>
                  </a:lnTo>
                  <a:lnTo>
                    <a:pt x="3368" y="3343"/>
                  </a:lnTo>
                  <a:lnTo>
                    <a:pt x="2636" y="3086"/>
                  </a:lnTo>
                  <a:lnTo>
                    <a:pt x="2636" y="1800"/>
                  </a:lnTo>
                  <a:lnTo>
                    <a:pt x="3075" y="0"/>
                  </a:lnTo>
                  <a:lnTo>
                    <a:pt x="879" y="1029"/>
                  </a:lnTo>
                  <a:lnTo>
                    <a:pt x="0" y="102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7" name="Freeform 519"/>
            <p:cNvSpPr/>
            <p:nvPr/>
          </p:nvSpPr>
          <p:spPr>
            <a:xfrm>
              <a:off x="3952531" y="1208772"/>
              <a:ext cx="69117" cy="6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2"/>
                  </a:moveTo>
                  <a:lnTo>
                    <a:pt x="13540" y="0"/>
                  </a:lnTo>
                  <a:lnTo>
                    <a:pt x="9027" y="1490"/>
                  </a:lnTo>
                  <a:lnTo>
                    <a:pt x="5481" y="3352"/>
                  </a:lnTo>
                  <a:lnTo>
                    <a:pt x="2901" y="5959"/>
                  </a:lnTo>
                  <a:lnTo>
                    <a:pt x="1934" y="9310"/>
                  </a:lnTo>
                  <a:lnTo>
                    <a:pt x="0" y="14152"/>
                  </a:lnTo>
                  <a:lnTo>
                    <a:pt x="0" y="17503"/>
                  </a:lnTo>
                  <a:lnTo>
                    <a:pt x="2901" y="18248"/>
                  </a:lnTo>
                  <a:lnTo>
                    <a:pt x="2901" y="21600"/>
                  </a:lnTo>
                  <a:lnTo>
                    <a:pt x="5481" y="18248"/>
                  </a:lnTo>
                  <a:lnTo>
                    <a:pt x="9027" y="20110"/>
                  </a:lnTo>
                  <a:lnTo>
                    <a:pt x="11928" y="20110"/>
                  </a:lnTo>
                  <a:lnTo>
                    <a:pt x="14185" y="18248"/>
                  </a:lnTo>
                  <a:lnTo>
                    <a:pt x="15475" y="16386"/>
                  </a:lnTo>
                  <a:lnTo>
                    <a:pt x="18054" y="13407"/>
                  </a:lnTo>
                  <a:lnTo>
                    <a:pt x="16119" y="5586"/>
                  </a:lnTo>
                  <a:lnTo>
                    <a:pt x="21600" y="186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8" name="Freeform 520"/>
            <p:cNvSpPr/>
            <p:nvPr/>
          </p:nvSpPr>
          <p:spPr>
            <a:xfrm>
              <a:off x="3952531" y="1208772"/>
              <a:ext cx="74524" cy="7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5"/>
                  </a:moveTo>
                  <a:lnTo>
                    <a:pt x="13611" y="0"/>
                  </a:lnTo>
                  <a:lnTo>
                    <a:pt x="8877" y="1350"/>
                  </a:lnTo>
                  <a:lnTo>
                    <a:pt x="5326" y="3375"/>
                  </a:lnTo>
                  <a:lnTo>
                    <a:pt x="2959" y="6075"/>
                  </a:lnTo>
                  <a:lnTo>
                    <a:pt x="1775" y="9450"/>
                  </a:lnTo>
                  <a:lnTo>
                    <a:pt x="0" y="14175"/>
                  </a:lnTo>
                  <a:lnTo>
                    <a:pt x="0" y="17550"/>
                  </a:lnTo>
                  <a:lnTo>
                    <a:pt x="2959" y="18225"/>
                  </a:lnTo>
                  <a:lnTo>
                    <a:pt x="2959" y="21600"/>
                  </a:lnTo>
                  <a:lnTo>
                    <a:pt x="5326" y="18225"/>
                  </a:lnTo>
                  <a:lnTo>
                    <a:pt x="8877" y="20250"/>
                  </a:lnTo>
                  <a:lnTo>
                    <a:pt x="11836" y="20250"/>
                  </a:lnTo>
                  <a:lnTo>
                    <a:pt x="14203" y="18225"/>
                  </a:lnTo>
                  <a:lnTo>
                    <a:pt x="15386" y="16200"/>
                  </a:lnTo>
                  <a:lnTo>
                    <a:pt x="18049" y="13500"/>
                  </a:lnTo>
                  <a:lnTo>
                    <a:pt x="15978" y="5400"/>
                  </a:lnTo>
                  <a:lnTo>
                    <a:pt x="21600" y="202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99" name="Freeform 521"/>
            <p:cNvSpPr/>
            <p:nvPr/>
          </p:nvSpPr>
          <p:spPr>
            <a:xfrm>
              <a:off x="3654406" y="1258561"/>
              <a:ext cx="148705" cy="13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0" y="751"/>
                  </a:moveTo>
                  <a:lnTo>
                    <a:pt x="9900" y="3944"/>
                  </a:lnTo>
                  <a:lnTo>
                    <a:pt x="6900" y="751"/>
                  </a:lnTo>
                  <a:lnTo>
                    <a:pt x="4800" y="0"/>
                  </a:lnTo>
                  <a:lnTo>
                    <a:pt x="4800" y="1878"/>
                  </a:lnTo>
                  <a:lnTo>
                    <a:pt x="6900" y="2817"/>
                  </a:lnTo>
                  <a:lnTo>
                    <a:pt x="8250" y="6010"/>
                  </a:lnTo>
                  <a:lnTo>
                    <a:pt x="5550" y="5447"/>
                  </a:lnTo>
                  <a:lnTo>
                    <a:pt x="4800" y="6010"/>
                  </a:lnTo>
                  <a:lnTo>
                    <a:pt x="750" y="5447"/>
                  </a:lnTo>
                  <a:lnTo>
                    <a:pt x="0" y="6010"/>
                  </a:lnTo>
                  <a:lnTo>
                    <a:pt x="450" y="10706"/>
                  </a:lnTo>
                  <a:lnTo>
                    <a:pt x="3300" y="10706"/>
                  </a:lnTo>
                  <a:lnTo>
                    <a:pt x="7800" y="17280"/>
                  </a:lnTo>
                  <a:lnTo>
                    <a:pt x="11250" y="20473"/>
                  </a:lnTo>
                  <a:lnTo>
                    <a:pt x="15600" y="17843"/>
                  </a:lnTo>
                  <a:lnTo>
                    <a:pt x="16050" y="20473"/>
                  </a:lnTo>
                  <a:lnTo>
                    <a:pt x="18150" y="21600"/>
                  </a:lnTo>
                  <a:lnTo>
                    <a:pt x="19800" y="16153"/>
                  </a:lnTo>
                  <a:lnTo>
                    <a:pt x="21600" y="15777"/>
                  </a:lnTo>
                  <a:lnTo>
                    <a:pt x="16800" y="9579"/>
                  </a:lnTo>
                  <a:lnTo>
                    <a:pt x="15150" y="2066"/>
                  </a:lnTo>
                  <a:lnTo>
                    <a:pt x="12900" y="75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0" name="Freeform 522"/>
            <p:cNvSpPr/>
            <p:nvPr/>
          </p:nvSpPr>
          <p:spPr>
            <a:xfrm>
              <a:off x="3654406" y="1258561"/>
              <a:ext cx="155447" cy="13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714"/>
                  </a:moveTo>
                  <a:lnTo>
                    <a:pt x="9936" y="3927"/>
                  </a:lnTo>
                  <a:lnTo>
                    <a:pt x="6912" y="714"/>
                  </a:lnTo>
                  <a:lnTo>
                    <a:pt x="4752" y="0"/>
                  </a:lnTo>
                  <a:lnTo>
                    <a:pt x="4752" y="1785"/>
                  </a:lnTo>
                  <a:lnTo>
                    <a:pt x="6912" y="2856"/>
                  </a:lnTo>
                  <a:lnTo>
                    <a:pt x="8208" y="6069"/>
                  </a:lnTo>
                  <a:lnTo>
                    <a:pt x="5616" y="5355"/>
                  </a:lnTo>
                  <a:lnTo>
                    <a:pt x="4752" y="6069"/>
                  </a:lnTo>
                  <a:lnTo>
                    <a:pt x="720" y="5355"/>
                  </a:lnTo>
                  <a:lnTo>
                    <a:pt x="0" y="6069"/>
                  </a:lnTo>
                  <a:lnTo>
                    <a:pt x="432" y="10711"/>
                  </a:lnTo>
                  <a:lnTo>
                    <a:pt x="3312" y="10711"/>
                  </a:lnTo>
                  <a:lnTo>
                    <a:pt x="7776" y="17316"/>
                  </a:lnTo>
                  <a:lnTo>
                    <a:pt x="11232" y="20529"/>
                  </a:lnTo>
                  <a:lnTo>
                    <a:pt x="15552" y="17851"/>
                  </a:lnTo>
                  <a:lnTo>
                    <a:pt x="15984" y="20529"/>
                  </a:lnTo>
                  <a:lnTo>
                    <a:pt x="18144" y="21600"/>
                  </a:lnTo>
                  <a:lnTo>
                    <a:pt x="19872" y="16245"/>
                  </a:lnTo>
                  <a:lnTo>
                    <a:pt x="21600" y="15709"/>
                  </a:lnTo>
                  <a:lnTo>
                    <a:pt x="16848" y="9640"/>
                  </a:lnTo>
                  <a:lnTo>
                    <a:pt x="15120" y="2142"/>
                  </a:lnTo>
                  <a:lnTo>
                    <a:pt x="12960" y="7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1" name="Freeform 523"/>
            <p:cNvSpPr/>
            <p:nvPr/>
          </p:nvSpPr>
          <p:spPr>
            <a:xfrm>
              <a:off x="3654406" y="1294520"/>
              <a:ext cx="98796" cy="8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4"/>
                  </a:moveTo>
                  <a:lnTo>
                    <a:pt x="675" y="8285"/>
                  </a:lnTo>
                  <a:lnTo>
                    <a:pt x="4950" y="8285"/>
                  </a:lnTo>
                  <a:lnTo>
                    <a:pt x="9450" y="14203"/>
                  </a:lnTo>
                  <a:lnTo>
                    <a:pt x="12150" y="14203"/>
                  </a:lnTo>
                  <a:lnTo>
                    <a:pt x="13950" y="16570"/>
                  </a:lnTo>
                  <a:lnTo>
                    <a:pt x="16425" y="17458"/>
                  </a:lnTo>
                  <a:lnTo>
                    <a:pt x="19125" y="21600"/>
                  </a:lnTo>
                  <a:lnTo>
                    <a:pt x="21600" y="19825"/>
                  </a:lnTo>
                  <a:lnTo>
                    <a:pt x="19125" y="14203"/>
                  </a:lnTo>
                  <a:lnTo>
                    <a:pt x="15300" y="11836"/>
                  </a:lnTo>
                  <a:lnTo>
                    <a:pt x="15300" y="7693"/>
                  </a:lnTo>
                  <a:lnTo>
                    <a:pt x="12600" y="3255"/>
                  </a:lnTo>
                  <a:lnTo>
                    <a:pt x="8325" y="0"/>
                  </a:lnTo>
                  <a:lnTo>
                    <a:pt x="6975" y="1184"/>
                  </a:lnTo>
                  <a:lnTo>
                    <a:pt x="1125" y="0"/>
                  </a:lnTo>
                  <a:lnTo>
                    <a:pt x="0" y="118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2" name="Freeform 524"/>
            <p:cNvSpPr/>
            <p:nvPr/>
          </p:nvSpPr>
          <p:spPr>
            <a:xfrm>
              <a:off x="3654406" y="1294520"/>
              <a:ext cx="106872" cy="9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"/>
                  </a:moveTo>
                  <a:lnTo>
                    <a:pt x="635" y="8203"/>
                  </a:lnTo>
                  <a:lnTo>
                    <a:pt x="4871" y="8203"/>
                  </a:lnTo>
                  <a:lnTo>
                    <a:pt x="9529" y="14218"/>
                  </a:lnTo>
                  <a:lnTo>
                    <a:pt x="12071" y="14218"/>
                  </a:lnTo>
                  <a:lnTo>
                    <a:pt x="13976" y="16678"/>
                  </a:lnTo>
                  <a:lnTo>
                    <a:pt x="16518" y="17499"/>
                  </a:lnTo>
                  <a:lnTo>
                    <a:pt x="19059" y="21600"/>
                  </a:lnTo>
                  <a:lnTo>
                    <a:pt x="21600" y="19959"/>
                  </a:lnTo>
                  <a:lnTo>
                    <a:pt x="19059" y="14218"/>
                  </a:lnTo>
                  <a:lnTo>
                    <a:pt x="15247" y="11757"/>
                  </a:lnTo>
                  <a:lnTo>
                    <a:pt x="15247" y="7656"/>
                  </a:lnTo>
                  <a:lnTo>
                    <a:pt x="12706" y="3281"/>
                  </a:lnTo>
                  <a:lnTo>
                    <a:pt x="8259" y="0"/>
                  </a:lnTo>
                  <a:lnTo>
                    <a:pt x="6988" y="1094"/>
                  </a:lnTo>
                  <a:lnTo>
                    <a:pt x="1059" y="0"/>
                  </a:lnTo>
                  <a:lnTo>
                    <a:pt x="0" y="109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3" name="Freeform 525"/>
            <p:cNvSpPr/>
            <p:nvPr/>
          </p:nvSpPr>
          <p:spPr>
            <a:xfrm>
              <a:off x="3600446" y="1232283"/>
              <a:ext cx="108238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9" y="6171"/>
                  </a:moveTo>
                  <a:lnTo>
                    <a:pt x="13783" y="2571"/>
                  </a:lnTo>
                  <a:lnTo>
                    <a:pt x="12343" y="0"/>
                  </a:lnTo>
                  <a:lnTo>
                    <a:pt x="9257" y="2571"/>
                  </a:lnTo>
                  <a:lnTo>
                    <a:pt x="7611" y="2571"/>
                  </a:lnTo>
                  <a:lnTo>
                    <a:pt x="5349" y="0"/>
                  </a:lnTo>
                  <a:lnTo>
                    <a:pt x="1234" y="2571"/>
                  </a:lnTo>
                  <a:lnTo>
                    <a:pt x="0" y="6171"/>
                  </a:lnTo>
                  <a:lnTo>
                    <a:pt x="10491" y="21600"/>
                  </a:lnTo>
                  <a:lnTo>
                    <a:pt x="11520" y="20057"/>
                  </a:lnTo>
                  <a:lnTo>
                    <a:pt x="16869" y="21600"/>
                  </a:lnTo>
                  <a:lnTo>
                    <a:pt x="18103" y="20057"/>
                  </a:lnTo>
                  <a:lnTo>
                    <a:pt x="21600" y="21600"/>
                  </a:lnTo>
                  <a:lnTo>
                    <a:pt x="19749" y="13371"/>
                  </a:lnTo>
                  <a:lnTo>
                    <a:pt x="16869" y="10800"/>
                  </a:lnTo>
                  <a:lnTo>
                    <a:pt x="16869" y="61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4" name="Freeform 526"/>
            <p:cNvSpPr/>
            <p:nvPr/>
          </p:nvSpPr>
          <p:spPr>
            <a:xfrm>
              <a:off x="3600446" y="1239199"/>
              <a:ext cx="113641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6300"/>
                  </a:moveTo>
                  <a:lnTo>
                    <a:pt x="13816" y="2700"/>
                  </a:lnTo>
                  <a:lnTo>
                    <a:pt x="12259" y="0"/>
                  </a:lnTo>
                  <a:lnTo>
                    <a:pt x="9341" y="2700"/>
                  </a:lnTo>
                  <a:lnTo>
                    <a:pt x="7589" y="2700"/>
                  </a:lnTo>
                  <a:lnTo>
                    <a:pt x="5254" y="0"/>
                  </a:lnTo>
                  <a:lnTo>
                    <a:pt x="1168" y="2700"/>
                  </a:lnTo>
                  <a:lnTo>
                    <a:pt x="0" y="6300"/>
                  </a:lnTo>
                  <a:lnTo>
                    <a:pt x="10508" y="21600"/>
                  </a:lnTo>
                  <a:lnTo>
                    <a:pt x="11481" y="19800"/>
                  </a:lnTo>
                  <a:lnTo>
                    <a:pt x="16930" y="21600"/>
                  </a:lnTo>
                  <a:lnTo>
                    <a:pt x="18097" y="19800"/>
                  </a:lnTo>
                  <a:lnTo>
                    <a:pt x="21600" y="21600"/>
                  </a:lnTo>
                  <a:lnTo>
                    <a:pt x="19849" y="13500"/>
                  </a:lnTo>
                  <a:lnTo>
                    <a:pt x="16930" y="10800"/>
                  </a:lnTo>
                  <a:lnTo>
                    <a:pt x="16930" y="63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5" name="Freeform 527"/>
            <p:cNvSpPr/>
            <p:nvPr/>
          </p:nvSpPr>
          <p:spPr>
            <a:xfrm>
              <a:off x="3315810" y="1012381"/>
              <a:ext cx="314629" cy="2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74" y="3836"/>
                  </a:moveTo>
                  <a:lnTo>
                    <a:pt x="1492" y="4845"/>
                  </a:lnTo>
                  <a:lnTo>
                    <a:pt x="2487" y="8579"/>
                  </a:lnTo>
                  <a:lnTo>
                    <a:pt x="639" y="11910"/>
                  </a:lnTo>
                  <a:lnTo>
                    <a:pt x="0" y="13222"/>
                  </a:lnTo>
                  <a:lnTo>
                    <a:pt x="1066" y="14131"/>
                  </a:lnTo>
                  <a:lnTo>
                    <a:pt x="5613" y="13525"/>
                  </a:lnTo>
                  <a:lnTo>
                    <a:pt x="5826" y="12516"/>
                  </a:lnTo>
                  <a:lnTo>
                    <a:pt x="7745" y="12920"/>
                  </a:lnTo>
                  <a:lnTo>
                    <a:pt x="9024" y="13222"/>
                  </a:lnTo>
                  <a:lnTo>
                    <a:pt x="9024" y="14736"/>
                  </a:lnTo>
                  <a:lnTo>
                    <a:pt x="9805" y="16856"/>
                  </a:lnTo>
                  <a:lnTo>
                    <a:pt x="8384" y="16452"/>
                  </a:lnTo>
                  <a:lnTo>
                    <a:pt x="7958" y="19279"/>
                  </a:lnTo>
                  <a:lnTo>
                    <a:pt x="9024" y="19480"/>
                  </a:lnTo>
                  <a:lnTo>
                    <a:pt x="9592" y="17462"/>
                  </a:lnTo>
                  <a:lnTo>
                    <a:pt x="11724" y="16856"/>
                  </a:lnTo>
                  <a:lnTo>
                    <a:pt x="11724" y="17664"/>
                  </a:lnTo>
                  <a:lnTo>
                    <a:pt x="13784" y="18067"/>
                  </a:lnTo>
                  <a:lnTo>
                    <a:pt x="12434" y="19480"/>
                  </a:lnTo>
                  <a:lnTo>
                    <a:pt x="14211" y="21600"/>
                  </a:lnTo>
                  <a:lnTo>
                    <a:pt x="17408" y="19279"/>
                  </a:lnTo>
                  <a:lnTo>
                    <a:pt x="15489" y="19480"/>
                  </a:lnTo>
                  <a:lnTo>
                    <a:pt x="14211" y="18067"/>
                  </a:lnTo>
                  <a:lnTo>
                    <a:pt x="15347" y="18673"/>
                  </a:lnTo>
                  <a:lnTo>
                    <a:pt x="15489" y="17462"/>
                  </a:lnTo>
                  <a:lnTo>
                    <a:pt x="17834" y="16452"/>
                  </a:lnTo>
                  <a:lnTo>
                    <a:pt x="18047" y="14736"/>
                  </a:lnTo>
                  <a:lnTo>
                    <a:pt x="19113" y="13222"/>
                  </a:lnTo>
                  <a:lnTo>
                    <a:pt x="20108" y="13525"/>
                  </a:lnTo>
                  <a:lnTo>
                    <a:pt x="20961" y="11910"/>
                  </a:lnTo>
                  <a:lnTo>
                    <a:pt x="20747" y="10699"/>
                  </a:lnTo>
                  <a:lnTo>
                    <a:pt x="21600" y="7974"/>
                  </a:lnTo>
                  <a:lnTo>
                    <a:pt x="20321" y="5955"/>
                  </a:lnTo>
                  <a:lnTo>
                    <a:pt x="19326" y="4441"/>
                  </a:lnTo>
                  <a:lnTo>
                    <a:pt x="17621" y="3836"/>
                  </a:lnTo>
                  <a:lnTo>
                    <a:pt x="15774" y="4845"/>
                  </a:lnTo>
                  <a:lnTo>
                    <a:pt x="15489" y="2019"/>
                  </a:lnTo>
                  <a:lnTo>
                    <a:pt x="14211" y="2019"/>
                  </a:lnTo>
                  <a:lnTo>
                    <a:pt x="13642" y="0"/>
                  </a:lnTo>
                  <a:lnTo>
                    <a:pt x="10303" y="1211"/>
                  </a:lnTo>
                  <a:lnTo>
                    <a:pt x="10729" y="2927"/>
                  </a:lnTo>
                  <a:lnTo>
                    <a:pt x="10018" y="4239"/>
                  </a:lnTo>
                  <a:lnTo>
                    <a:pt x="9805" y="2624"/>
                  </a:lnTo>
                  <a:lnTo>
                    <a:pt x="6892" y="4239"/>
                  </a:lnTo>
                  <a:lnTo>
                    <a:pt x="6253" y="2927"/>
                  </a:lnTo>
                  <a:lnTo>
                    <a:pt x="5258" y="3230"/>
                  </a:lnTo>
                  <a:lnTo>
                    <a:pt x="4192" y="2624"/>
                  </a:lnTo>
                  <a:lnTo>
                    <a:pt x="2274" y="383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6" name="Freeform 528"/>
            <p:cNvSpPr/>
            <p:nvPr/>
          </p:nvSpPr>
          <p:spPr>
            <a:xfrm>
              <a:off x="3315810" y="1012381"/>
              <a:ext cx="320027" cy="25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99" y="3829"/>
                  </a:moveTo>
                  <a:lnTo>
                    <a:pt x="1463" y="4811"/>
                  </a:lnTo>
                  <a:lnTo>
                    <a:pt x="2508" y="8542"/>
                  </a:lnTo>
                  <a:lnTo>
                    <a:pt x="627" y="11880"/>
                  </a:lnTo>
                  <a:lnTo>
                    <a:pt x="0" y="13255"/>
                  </a:lnTo>
                  <a:lnTo>
                    <a:pt x="1045" y="14138"/>
                  </a:lnTo>
                  <a:lnTo>
                    <a:pt x="5644" y="13549"/>
                  </a:lnTo>
                  <a:lnTo>
                    <a:pt x="5853" y="12469"/>
                  </a:lnTo>
                  <a:lnTo>
                    <a:pt x="7734" y="12960"/>
                  </a:lnTo>
                  <a:lnTo>
                    <a:pt x="8988" y="13255"/>
                  </a:lnTo>
                  <a:lnTo>
                    <a:pt x="8988" y="14727"/>
                  </a:lnTo>
                  <a:lnTo>
                    <a:pt x="9825" y="16887"/>
                  </a:lnTo>
                  <a:lnTo>
                    <a:pt x="8361" y="16495"/>
                  </a:lnTo>
                  <a:lnTo>
                    <a:pt x="7943" y="19244"/>
                  </a:lnTo>
                  <a:lnTo>
                    <a:pt x="8988" y="19440"/>
                  </a:lnTo>
                  <a:lnTo>
                    <a:pt x="9615" y="17476"/>
                  </a:lnTo>
                  <a:lnTo>
                    <a:pt x="11706" y="16887"/>
                  </a:lnTo>
                  <a:lnTo>
                    <a:pt x="11706" y="17673"/>
                  </a:lnTo>
                  <a:lnTo>
                    <a:pt x="13796" y="18065"/>
                  </a:lnTo>
                  <a:lnTo>
                    <a:pt x="12403" y="19440"/>
                  </a:lnTo>
                  <a:lnTo>
                    <a:pt x="14214" y="21600"/>
                  </a:lnTo>
                  <a:lnTo>
                    <a:pt x="17419" y="19244"/>
                  </a:lnTo>
                  <a:lnTo>
                    <a:pt x="15468" y="19440"/>
                  </a:lnTo>
                  <a:lnTo>
                    <a:pt x="14214" y="18065"/>
                  </a:lnTo>
                  <a:lnTo>
                    <a:pt x="15329" y="18655"/>
                  </a:lnTo>
                  <a:lnTo>
                    <a:pt x="15468" y="17476"/>
                  </a:lnTo>
                  <a:lnTo>
                    <a:pt x="17837" y="16495"/>
                  </a:lnTo>
                  <a:lnTo>
                    <a:pt x="18046" y="14727"/>
                  </a:lnTo>
                  <a:lnTo>
                    <a:pt x="19092" y="13255"/>
                  </a:lnTo>
                  <a:lnTo>
                    <a:pt x="20137" y="13549"/>
                  </a:lnTo>
                  <a:lnTo>
                    <a:pt x="20973" y="11880"/>
                  </a:lnTo>
                  <a:lnTo>
                    <a:pt x="20764" y="10702"/>
                  </a:lnTo>
                  <a:lnTo>
                    <a:pt x="21600" y="7953"/>
                  </a:lnTo>
                  <a:lnTo>
                    <a:pt x="20346" y="5989"/>
                  </a:lnTo>
                  <a:lnTo>
                    <a:pt x="19301" y="4418"/>
                  </a:lnTo>
                  <a:lnTo>
                    <a:pt x="17628" y="3829"/>
                  </a:lnTo>
                  <a:lnTo>
                    <a:pt x="15747" y="4811"/>
                  </a:lnTo>
                  <a:lnTo>
                    <a:pt x="15468" y="2062"/>
                  </a:lnTo>
                  <a:lnTo>
                    <a:pt x="14214" y="2062"/>
                  </a:lnTo>
                  <a:lnTo>
                    <a:pt x="13657" y="0"/>
                  </a:lnTo>
                  <a:lnTo>
                    <a:pt x="10312" y="1178"/>
                  </a:lnTo>
                  <a:lnTo>
                    <a:pt x="10730" y="2945"/>
                  </a:lnTo>
                  <a:lnTo>
                    <a:pt x="10034" y="4222"/>
                  </a:lnTo>
                  <a:lnTo>
                    <a:pt x="9825" y="2651"/>
                  </a:lnTo>
                  <a:lnTo>
                    <a:pt x="6898" y="4222"/>
                  </a:lnTo>
                  <a:lnTo>
                    <a:pt x="6271" y="2945"/>
                  </a:lnTo>
                  <a:lnTo>
                    <a:pt x="5226" y="3240"/>
                  </a:lnTo>
                  <a:lnTo>
                    <a:pt x="4181" y="2651"/>
                  </a:lnTo>
                  <a:lnTo>
                    <a:pt x="2299" y="38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7" name="Freeform 529"/>
            <p:cNvSpPr/>
            <p:nvPr/>
          </p:nvSpPr>
          <p:spPr>
            <a:xfrm>
              <a:off x="3399447" y="1163132"/>
              <a:ext cx="56953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29"/>
                  </a:moveTo>
                  <a:lnTo>
                    <a:pt x="8800" y="12686"/>
                  </a:lnTo>
                  <a:lnTo>
                    <a:pt x="8800" y="21600"/>
                  </a:lnTo>
                  <a:lnTo>
                    <a:pt x="12000" y="21600"/>
                  </a:lnTo>
                  <a:lnTo>
                    <a:pt x="14000" y="12686"/>
                  </a:lnTo>
                  <a:lnTo>
                    <a:pt x="21600" y="14057"/>
                  </a:lnTo>
                  <a:lnTo>
                    <a:pt x="17200" y="7200"/>
                  </a:lnTo>
                  <a:lnTo>
                    <a:pt x="17200" y="2400"/>
                  </a:lnTo>
                  <a:lnTo>
                    <a:pt x="1200" y="0"/>
                  </a:lnTo>
                  <a:lnTo>
                    <a:pt x="0" y="34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8" name="Freeform 530"/>
            <p:cNvSpPr/>
            <p:nvPr/>
          </p:nvSpPr>
          <p:spPr>
            <a:xfrm>
              <a:off x="3399447" y="1163132"/>
              <a:ext cx="61037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43"/>
                  </a:moveTo>
                  <a:lnTo>
                    <a:pt x="8640" y="12835"/>
                  </a:lnTo>
                  <a:lnTo>
                    <a:pt x="8640" y="21600"/>
                  </a:lnTo>
                  <a:lnTo>
                    <a:pt x="11880" y="21600"/>
                  </a:lnTo>
                  <a:lnTo>
                    <a:pt x="14040" y="12835"/>
                  </a:lnTo>
                  <a:lnTo>
                    <a:pt x="21600" y="14087"/>
                  </a:lnTo>
                  <a:lnTo>
                    <a:pt x="17280" y="7200"/>
                  </a:lnTo>
                  <a:lnTo>
                    <a:pt x="17280" y="2504"/>
                  </a:lnTo>
                  <a:lnTo>
                    <a:pt x="1080" y="0"/>
                  </a:lnTo>
                  <a:lnTo>
                    <a:pt x="0" y="34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09" name="Freeform 531"/>
            <p:cNvSpPr/>
            <p:nvPr/>
          </p:nvSpPr>
          <p:spPr>
            <a:xfrm>
              <a:off x="3345488" y="925250"/>
              <a:ext cx="154113" cy="14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406"/>
                  </a:moveTo>
                  <a:lnTo>
                    <a:pt x="18596" y="9058"/>
                  </a:lnTo>
                  <a:lnTo>
                    <a:pt x="17738" y="3484"/>
                  </a:lnTo>
                  <a:lnTo>
                    <a:pt x="15735" y="523"/>
                  </a:lnTo>
                  <a:lnTo>
                    <a:pt x="12445" y="0"/>
                  </a:lnTo>
                  <a:lnTo>
                    <a:pt x="9870" y="523"/>
                  </a:lnTo>
                  <a:lnTo>
                    <a:pt x="8297" y="2439"/>
                  </a:lnTo>
                  <a:lnTo>
                    <a:pt x="8726" y="5052"/>
                  </a:lnTo>
                  <a:lnTo>
                    <a:pt x="6151" y="6445"/>
                  </a:lnTo>
                  <a:lnTo>
                    <a:pt x="5722" y="10452"/>
                  </a:lnTo>
                  <a:lnTo>
                    <a:pt x="3290" y="13413"/>
                  </a:lnTo>
                  <a:lnTo>
                    <a:pt x="0" y="16026"/>
                  </a:lnTo>
                  <a:lnTo>
                    <a:pt x="858" y="20903"/>
                  </a:lnTo>
                  <a:lnTo>
                    <a:pt x="4577" y="18987"/>
                  </a:lnTo>
                  <a:lnTo>
                    <a:pt x="6580" y="19858"/>
                  </a:lnTo>
                  <a:lnTo>
                    <a:pt x="8726" y="19510"/>
                  </a:lnTo>
                  <a:lnTo>
                    <a:pt x="9870" y="21600"/>
                  </a:lnTo>
                  <a:lnTo>
                    <a:pt x="15735" y="18987"/>
                  </a:lnTo>
                  <a:lnTo>
                    <a:pt x="16164" y="21600"/>
                  </a:lnTo>
                  <a:lnTo>
                    <a:pt x="17452" y="19510"/>
                  </a:lnTo>
                  <a:lnTo>
                    <a:pt x="16593" y="16374"/>
                  </a:lnTo>
                  <a:lnTo>
                    <a:pt x="19454" y="15503"/>
                  </a:lnTo>
                  <a:lnTo>
                    <a:pt x="19168" y="11497"/>
                  </a:lnTo>
                  <a:lnTo>
                    <a:pt x="20742" y="12019"/>
                  </a:lnTo>
                  <a:lnTo>
                    <a:pt x="21600" y="94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0" name="Freeform 532"/>
            <p:cNvSpPr/>
            <p:nvPr/>
          </p:nvSpPr>
          <p:spPr>
            <a:xfrm>
              <a:off x="3345488" y="925250"/>
              <a:ext cx="160854" cy="15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471"/>
                  </a:moveTo>
                  <a:lnTo>
                    <a:pt x="18573" y="8972"/>
                  </a:lnTo>
                  <a:lnTo>
                    <a:pt x="17748" y="3489"/>
                  </a:lnTo>
                  <a:lnTo>
                    <a:pt x="15684" y="498"/>
                  </a:lnTo>
                  <a:lnTo>
                    <a:pt x="12382" y="0"/>
                  </a:lnTo>
                  <a:lnTo>
                    <a:pt x="9906" y="498"/>
                  </a:lnTo>
                  <a:lnTo>
                    <a:pt x="8255" y="2492"/>
                  </a:lnTo>
                  <a:lnTo>
                    <a:pt x="8668" y="4985"/>
                  </a:lnTo>
                  <a:lnTo>
                    <a:pt x="6191" y="6480"/>
                  </a:lnTo>
                  <a:lnTo>
                    <a:pt x="5778" y="10468"/>
                  </a:lnTo>
                  <a:lnTo>
                    <a:pt x="3302" y="13458"/>
                  </a:lnTo>
                  <a:lnTo>
                    <a:pt x="0" y="15951"/>
                  </a:lnTo>
                  <a:lnTo>
                    <a:pt x="825" y="20935"/>
                  </a:lnTo>
                  <a:lnTo>
                    <a:pt x="4540" y="18942"/>
                  </a:lnTo>
                  <a:lnTo>
                    <a:pt x="6604" y="19938"/>
                  </a:lnTo>
                  <a:lnTo>
                    <a:pt x="8668" y="19440"/>
                  </a:lnTo>
                  <a:lnTo>
                    <a:pt x="9906" y="21600"/>
                  </a:lnTo>
                  <a:lnTo>
                    <a:pt x="15684" y="18942"/>
                  </a:lnTo>
                  <a:lnTo>
                    <a:pt x="16097" y="21600"/>
                  </a:lnTo>
                  <a:lnTo>
                    <a:pt x="17473" y="19440"/>
                  </a:lnTo>
                  <a:lnTo>
                    <a:pt x="16647" y="16449"/>
                  </a:lnTo>
                  <a:lnTo>
                    <a:pt x="19399" y="15452"/>
                  </a:lnTo>
                  <a:lnTo>
                    <a:pt x="19124" y="11465"/>
                  </a:lnTo>
                  <a:lnTo>
                    <a:pt x="20775" y="11963"/>
                  </a:lnTo>
                  <a:lnTo>
                    <a:pt x="21600" y="94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1" name="Freeform 533"/>
            <p:cNvSpPr/>
            <p:nvPr/>
          </p:nvSpPr>
          <p:spPr>
            <a:xfrm>
              <a:off x="3302320" y="965358"/>
              <a:ext cx="78584" cy="6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31" y="10232"/>
                  </a:lnTo>
                  <a:lnTo>
                    <a:pt x="9138" y="13263"/>
                  </a:lnTo>
                  <a:lnTo>
                    <a:pt x="10800" y="21600"/>
                  </a:lnTo>
                  <a:lnTo>
                    <a:pt x="16892" y="16295"/>
                  </a:lnTo>
                  <a:lnTo>
                    <a:pt x="21600" y="10232"/>
                  </a:lnTo>
                  <a:lnTo>
                    <a:pt x="13015" y="416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2" name="Freeform 534"/>
            <p:cNvSpPr/>
            <p:nvPr/>
          </p:nvSpPr>
          <p:spPr>
            <a:xfrm>
              <a:off x="3302320" y="965358"/>
              <a:ext cx="85320" cy="7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1" y="10286"/>
                  </a:lnTo>
                  <a:lnTo>
                    <a:pt x="9257" y="13371"/>
                  </a:lnTo>
                  <a:lnTo>
                    <a:pt x="10800" y="21600"/>
                  </a:lnTo>
                  <a:lnTo>
                    <a:pt x="16971" y="16457"/>
                  </a:lnTo>
                  <a:lnTo>
                    <a:pt x="21600" y="10286"/>
                  </a:lnTo>
                  <a:lnTo>
                    <a:pt x="13114" y="411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3" name="Freeform 535"/>
            <p:cNvSpPr/>
            <p:nvPr/>
          </p:nvSpPr>
          <p:spPr>
            <a:xfrm>
              <a:off x="3302320" y="922484"/>
              <a:ext cx="98828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0"/>
                  </a:moveTo>
                  <a:lnTo>
                    <a:pt x="10473" y="9257"/>
                  </a:lnTo>
                  <a:lnTo>
                    <a:pt x="5018" y="4800"/>
                  </a:lnTo>
                  <a:lnTo>
                    <a:pt x="1745" y="5486"/>
                  </a:lnTo>
                  <a:lnTo>
                    <a:pt x="0" y="12343"/>
                  </a:lnTo>
                  <a:lnTo>
                    <a:pt x="10473" y="16114"/>
                  </a:lnTo>
                  <a:lnTo>
                    <a:pt x="17236" y="21600"/>
                  </a:lnTo>
                  <a:lnTo>
                    <a:pt x="17891" y="14057"/>
                  </a:lnTo>
                  <a:lnTo>
                    <a:pt x="21600" y="11314"/>
                  </a:lnTo>
                  <a:lnTo>
                    <a:pt x="20945" y="6514"/>
                  </a:lnTo>
                  <a:lnTo>
                    <a:pt x="17891" y="1029"/>
                  </a:lnTo>
                  <a:lnTo>
                    <a:pt x="11782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4" name="Freeform 536"/>
            <p:cNvSpPr/>
            <p:nvPr/>
          </p:nvSpPr>
          <p:spPr>
            <a:xfrm>
              <a:off x="3302320" y="922484"/>
              <a:ext cx="106902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26" y="0"/>
                  </a:moveTo>
                  <a:lnTo>
                    <a:pt x="10491" y="9391"/>
                  </a:lnTo>
                  <a:lnTo>
                    <a:pt x="4937" y="4696"/>
                  </a:lnTo>
                  <a:lnTo>
                    <a:pt x="1851" y="5635"/>
                  </a:lnTo>
                  <a:lnTo>
                    <a:pt x="0" y="12209"/>
                  </a:lnTo>
                  <a:lnTo>
                    <a:pt x="10491" y="15965"/>
                  </a:lnTo>
                  <a:lnTo>
                    <a:pt x="17280" y="21600"/>
                  </a:lnTo>
                  <a:lnTo>
                    <a:pt x="17897" y="14087"/>
                  </a:lnTo>
                  <a:lnTo>
                    <a:pt x="21600" y="11270"/>
                  </a:lnTo>
                  <a:lnTo>
                    <a:pt x="20983" y="6574"/>
                  </a:lnTo>
                  <a:lnTo>
                    <a:pt x="17897" y="939"/>
                  </a:lnTo>
                  <a:lnTo>
                    <a:pt x="11726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5" name="Freeform 537"/>
            <p:cNvSpPr/>
            <p:nvPr/>
          </p:nvSpPr>
          <p:spPr>
            <a:xfrm>
              <a:off x="3272642" y="968124"/>
              <a:ext cx="63741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000"/>
                  </a:moveTo>
                  <a:lnTo>
                    <a:pt x="21600" y="21600"/>
                  </a:lnTo>
                  <a:lnTo>
                    <a:pt x="19886" y="5600"/>
                  </a:lnTo>
                  <a:lnTo>
                    <a:pt x="9257" y="0"/>
                  </a:lnTo>
                  <a:lnTo>
                    <a:pt x="9257" y="8000"/>
                  </a:lnTo>
                  <a:lnTo>
                    <a:pt x="6514" y="8000"/>
                  </a:lnTo>
                  <a:lnTo>
                    <a:pt x="8571" y="0"/>
                  </a:lnTo>
                  <a:lnTo>
                    <a:pt x="0" y="160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6" name="Freeform 538"/>
            <p:cNvSpPr/>
            <p:nvPr/>
          </p:nvSpPr>
          <p:spPr>
            <a:xfrm>
              <a:off x="3272642" y="973656"/>
              <a:ext cx="71806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09"/>
                  </a:moveTo>
                  <a:lnTo>
                    <a:pt x="21600" y="21600"/>
                  </a:lnTo>
                  <a:lnTo>
                    <a:pt x="19722" y="5891"/>
                  </a:lnTo>
                  <a:lnTo>
                    <a:pt x="9391" y="0"/>
                  </a:lnTo>
                  <a:lnTo>
                    <a:pt x="9391" y="7855"/>
                  </a:lnTo>
                  <a:lnTo>
                    <a:pt x="6574" y="7855"/>
                  </a:lnTo>
                  <a:lnTo>
                    <a:pt x="8452" y="0"/>
                  </a:lnTo>
                  <a:lnTo>
                    <a:pt x="0" y="1570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7" name="Freeform 539"/>
            <p:cNvSpPr/>
            <p:nvPr/>
          </p:nvSpPr>
          <p:spPr>
            <a:xfrm>
              <a:off x="3345488" y="879610"/>
              <a:ext cx="66443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982" y="13050"/>
                  </a:lnTo>
                  <a:lnTo>
                    <a:pt x="4582" y="13050"/>
                  </a:lnTo>
                  <a:lnTo>
                    <a:pt x="13418" y="14400"/>
                  </a:lnTo>
                  <a:lnTo>
                    <a:pt x="18000" y="21600"/>
                  </a:lnTo>
                  <a:lnTo>
                    <a:pt x="21600" y="16650"/>
                  </a:lnTo>
                  <a:lnTo>
                    <a:pt x="20618" y="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8" name="Freeform 540"/>
            <p:cNvSpPr/>
            <p:nvPr/>
          </p:nvSpPr>
          <p:spPr>
            <a:xfrm>
              <a:off x="3345488" y="886525"/>
              <a:ext cx="73178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900" y="13200"/>
                  </a:lnTo>
                  <a:lnTo>
                    <a:pt x="4500" y="13200"/>
                  </a:lnTo>
                  <a:lnTo>
                    <a:pt x="13500" y="14400"/>
                  </a:lnTo>
                  <a:lnTo>
                    <a:pt x="18000" y="21600"/>
                  </a:lnTo>
                  <a:lnTo>
                    <a:pt x="21600" y="16800"/>
                  </a:lnTo>
                  <a:lnTo>
                    <a:pt x="20700" y="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19" name="Freeform 541"/>
            <p:cNvSpPr/>
            <p:nvPr/>
          </p:nvSpPr>
          <p:spPr>
            <a:xfrm>
              <a:off x="781063" y="650026"/>
              <a:ext cx="90690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24" y="6171"/>
                  </a:moveTo>
                  <a:lnTo>
                    <a:pt x="16138" y="0"/>
                  </a:lnTo>
                  <a:lnTo>
                    <a:pt x="8441" y="2571"/>
                  </a:lnTo>
                  <a:lnTo>
                    <a:pt x="1986" y="0"/>
                  </a:lnTo>
                  <a:lnTo>
                    <a:pt x="0" y="3600"/>
                  </a:lnTo>
                  <a:lnTo>
                    <a:pt x="9683" y="5657"/>
                  </a:lnTo>
                  <a:lnTo>
                    <a:pt x="10428" y="9257"/>
                  </a:lnTo>
                  <a:lnTo>
                    <a:pt x="6952" y="8229"/>
                  </a:lnTo>
                  <a:lnTo>
                    <a:pt x="6952" y="10800"/>
                  </a:lnTo>
                  <a:lnTo>
                    <a:pt x="4221" y="13371"/>
                  </a:lnTo>
                  <a:lnTo>
                    <a:pt x="1986" y="13371"/>
                  </a:lnTo>
                  <a:lnTo>
                    <a:pt x="5462" y="19029"/>
                  </a:lnTo>
                  <a:lnTo>
                    <a:pt x="10428" y="14400"/>
                  </a:lnTo>
                  <a:lnTo>
                    <a:pt x="11172" y="16971"/>
                  </a:lnTo>
                  <a:lnTo>
                    <a:pt x="6207" y="21600"/>
                  </a:lnTo>
                  <a:lnTo>
                    <a:pt x="12662" y="19029"/>
                  </a:lnTo>
                  <a:lnTo>
                    <a:pt x="13159" y="16457"/>
                  </a:lnTo>
                  <a:lnTo>
                    <a:pt x="14648" y="16457"/>
                  </a:lnTo>
                  <a:lnTo>
                    <a:pt x="14648" y="16971"/>
                  </a:lnTo>
                  <a:lnTo>
                    <a:pt x="16634" y="20057"/>
                  </a:lnTo>
                  <a:lnTo>
                    <a:pt x="20855" y="13371"/>
                  </a:lnTo>
                  <a:lnTo>
                    <a:pt x="21600" y="10800"/>
                  </a:lnTo>
                  <a:lnTo>
                    <a:pt x="18869" y="11829"/>
                  </a:lnTo>
                  <a:lnTo>
                    <a:pt x="13903" y="8229"/>
                  </a:lnTo>
                  <a:lnTo>
                    <a:pt x="18124" y="61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0" name="Freeform 542"/>
            <p:cNvSpPr/>
            <p:nvPr/>
          </p:nvSpPr>
          <p:spPr>
            <a:xfrm>
              <a:off x="781063" y="655558"/>
              <a:ext cx="96095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6" y="6300"/>
                  </a:moveTo>
                  <a:lnTo>
                    <a:pt x="16026" y="0"/>
                  </a:lnTo>
                  <a:lnTo>
                    <a:pt x="8361" y="2700"/>
                  </a:lnTo>
                  <a:lnTo>
                    <a:pt x="2090" y="0"/>
                  </a:lnTo>
                  <a:lnTo>
                    <a:pt x="0" y="3600"/>
                  </a:lnTo>
                  <a:lnTo>
                    <a:pt x="9755" y="5400"/>
                  </a:lnTo>
                  <a:lnTo>
                    <a:pt x="10452" y="9000"/>
                  </a:lnTo>
                  <a:lnTo>
                    <a:pt x="6968" y="8100"/>
                  </a:lnTo>
                  <a:lnTo>
                    <a:pt x="6968" y="10800"/>
                  </a:lnTo>
                  <a:lnTo>
                    <a:pt x="4181" y="13500"/>
                  </a:lnTo>
                  <a:lnTo>
                    <a:pt x="2090" y="13500"/>
                  </a:lnTo>
                  <a:lnTo>
                    <a:pt x="5574" y="18900"/>
                  </a:lnTo>
                  <a:lnTo>
                    <a:pt x="10452" y="14400"/>
                  </a:lnTo>
                  <a:lnTo>
                    <a:pt x="11148" y="17100"/>
                  </a:lnTo>
                  <a:lnTo>
                    <a:pt x="6271" y="21600"/>
                  </a:lnTo>
                  <a:lnTo>
                    <a:pt x="12542" y="18900"/>
                  </a:lnTo>
                  <a:lnTo>
                    <a:pt x="13239" y="16200"/>
                  </a:lnTo>
                  <a:lnTo>
                    <a:pt x="14632" y="16200"/>
                  </a:lnTo>
                  <a:lnTo>
                    <a:pt x="14632" y="17100"/>
                  </a:lnTo>
                  <a:lnTo>
                    <a:pt x="16723" y="19800"/>
                  </a:lnTo>
                  <a:lnTo>
                    <a:pt x="20903" y="13500"/>
                  </a:lnTo>
                  <a:lnTo>
                    <a:pt x="21600" y="10800"/>
                  </a:lnTo>
                  <a:lnTo>
                    <a:pt x="18813" y="11700"/>
                  </a:lnTo>
                  <a:lnTo>
                    <a:pt x="13935" y="8100"/>
                  </a:lnTo>
                  <a:lnTo>
                    <a:pt x="18116" y="63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1" name="Freeform 543"/>
            <p:cNvSpPr/>
            <p:nvPr/>
          </p:nvSpPr>
          <p:spPr>
            <a:xfrm>
              <a:off x="836372" y="793861"/>
              <a:ext cx="140603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00"/>
                  </a:moveTo>
                  <a:lnTo>
                    <a:pt x="1760" y="16400"/>
                  </a:lnTo>
                  <a:lnTo>
                    <a:pt x="7360" y="21600"/>
                  </a:lnTo>
                  <a:lnTo>
                    <a:pt x="18880" y="12800"/>
                  </a:lnTo>
                  <a:lnTo>
                    <a:pt x="19520" y="8800"/>
                  </a:lnTo>
                  <a:lnTo>
                    <a:pt x="20640" y="10800"/>
                  </a:lnTo>
                  <a:lnTo>
                    <a:pt x="21600" y="9600"/>
                  </a:lnTo>
                  <a:lnTo>
                    <a:pt x="18560" y="6400"/>
                  </a:lnTo>
                  <a:lnTo>
                    <a:pt x="11520" y="12800"/>
                  </a:lnTo>
                  <a:lnTo>
                    <a:pt x="10080" y="7600"/>
                  </a:lnTo>
                  <a:lnTo>
                    <a:pt x="8800" y="5600"/>
                  </a:lnTo>
                  <a:lnTo>
                    <a:pt x="6400" y="0"/>
                  </a:lnTo>
                  <a:lnTo>
                    <a:pt x="5920" y="1200"/>
                  </a:lnTo>
                  <a:lnTo>
                    <a:pt x="8320" y="7600"/>
                  </a:lnTo>
                  <a:lnTo>
                    <a:pt x="8800" y="12800"/>
                  </a:lnTo>
                  <a:lnTo>
                    <a:pt x="6880" y="10800"/>
                  </a:lnTo>
                  <a:lnTo>
                    <a:pt x="5120" y="16400"/>
                  </a:lnTo>
                  <a:lnTo>
                    <a:pt x="4640" y="14000"/>
                  </a:lnTo>
                  <a:lnTo>
                    <a:pt x="2240" y="14000"/>
                  </a:lnTo>
                  <a:lnTo>
                    <a:pt x="0" y="9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2" name="Freeform 544"/>
            <p:cNvSpPr/>
            <p:nvPr/>
          </p:nvSpPr>
          <p:spPr>
            <a:xfrm>
              <a:off x="836372" y="793861"/>
              <a:ext cx="147344" cy="6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720"/>
                  </a:moveTo>
                  <a:lnTo>
                    <a:pt x="1838" y="16200"/>
                  </a:lnTo>
                  <a:lnTo>
                    <a:pt x="7353" y="21600"/>
                  </a:lnTo>
                  <a:lnTo>
                    <a:pt x="18843" y="12960"/>
                  </a:lnTo>
                  <a:lnTo>
                    <a:pt x="19455" y="8640"/>
                  </a:lnTo>
                  <a:lnTo>
                    <a:pt x="20681" y="10800"/>
                  </a:lnTo>
                  <a:lnTo>
                    <a:pt x="21600" y="9720"/>
                  </a:lnTo>
                  <a:lnTo>
                    <a:pt x="18536" y="6480"/>
                  </a:lnTo>
                  <a:lnTo>
                    <a:pt x="11489" y="12960"/>
                  </a:lnTo>
                  <a:lnTo>
                    <a:pt x="10111" y="7560"/>
                  </a:lnTo>
                  <a:lnTo>
                    <a:pt x="8732" y="5400"/>
                  </a:lnTo>
                  <a:lnTo>
                    <a:pt x="6434" y="0"/>
                  </a:lnTo>
                  <a:lnTo>
                    <a:pt x="5974" y="1080"/>
                  </a:lnTo>
                  <a:lnTo>
                    <a:pt x="8272" y="7560"/>
                  </a:lnTo>
                  <a:lnTo>
                    <a:pt x="8732" y="12960"/>
                  </a:lnTo>
                  <a:lnTo>
                    <a:pt x="6894" y="10800"/>
                  </a:lnTo>
                  <a:lnTo>
                    <a:pt x="5055" y="16200"/>
                  </a:lnTo>
                  <a:lnTo>
                    <a:pt x="4596" y="14040"/>
                  </a:lnTo>
                  <a:lnTo>
                    <a:pt x="2298" y="14040"/>
                  </a:lnTo>
                  <a:lnTo>
                    <a:pt x="0" y="972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3" name="Freeform 545"/>
            <p:cNvSpPr/>
            <p:nvPr/>
          </p:nvSpPr>
          <p:spPr>
            <a:xfrm>
              <a:off x="1161477" y="973656"/>
              <a:ext cx="24607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0" y="10800"/>
                  </a:lnTo>
                  <a:lnTo>
                    <a:pt x="15300" y="21600"/>
                  </a:lnTo>
                  <a:lnTo>
                    <a:pt x="21600" y="21600"/>
                  </a:lnTo>
                  <a:lnTo>
                    <a:pt x="21600" y="18000"/>
                  </a:lnTo>
                  <a:lnTo>
                    <a:pt x="17100" y="18000"/>
                  </a:lnTo>
                  <a:lnTo>
                    <a:pt x="10800" y="10800"/>
                  </a:lnTo>
                  <a:lnTo>
                    <a:pt x="15300" y="2160"/>
                  </a:lnTo>
                  <a:lnTo>
                    <a:pt x="18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4" name="Freeform 546"/>
            <p:cNvSpPr/>
            <p:nvPr/>
          </p:nvSpPr>
          <p:spPr>
            <a:xfrm>
              <a:off x="1161477" y="981954"/>
              <a:ext cx="30027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0"/>
                  </a:moveTo>
                  <a:lnTo>
                    <a:pt x="0" y="10800"/>
                  </a:lnTo>
                  <a:lnTo>
                    <a:pt x="15120" y="21600"/>
                  </a:lnTo>
                  <a:lnTo>
                    <a:pt x="21600" y="21600"/>
                  </a:lnTo>
                  <a:lnTo>
                    <a:pt x="21600" y="18000"/>
                  </a:lnTo>
                  <a:lnTo>
                    <a:pt x="17280" y="18000"/>
                  </a:lnTo>
                  <a:lnTo>
                    <a:pt x="10800" y="10800"/>
                  </a:lnTo>
                  <a:lnTo>
                    <a:pt x="15120" y="1800"/>
                  </a:lnTo>
                  <a:lnTo>
                    <a:pt x="216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5" name="Freeform 547"/>
            <p:cNvSpPr/>
            <p:nvPr/>
          </p:nvSpPr>
          <p:spPr>
            <a:xfrm>
              <a:off x="1200598" y="1017913"/>
              <a:ext cx="46189" cy="11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0" y="0"/>
                  </a:moveTo>
                  <a:lnTo>
                    <a:pt x="0" y="1296"/>
                  </a:lnTo>
                  <a:lnTo>
                    <a:pt x="0" y="3672"/>
                  </a:lnTo>
                  <a:lnTo>
                    <a:pt x="7680" y="11016"/>
                  </a:lnTo>
                  <a:lnTo>
                    <a:pt x="12480" y="9720"/>
                  </a:lnTo>
                  <a:lnTo>
                    <a:pt x="16320" y="14256"/>
                  </a:lnTo>
                  <a:lnTo>
                    <a:pt x="15360" y="15984"/>
                  </a:lnTo>
                  <a:lnTo>
                    <a:pt x="13920" y="17928"/>
                  </a:lnTo>
                  <a:lnTo>
                    <a:pt x="15360" y="21600"/>
                  </a:lnTo>
                  <a:lnTo>
                    <a:pt x="21600" y="18360"/>
                  </a:lnTo>
                  <a:lnTo>
                    <a:pt x="21600" y="14688"/>
                  </a:lnTo>
                  <a:lnTo>
                    <a:pt x="15360" y="8640"/>
                  </a:lnTo>
                  <a:lnTo>
                    <a:pt x="9120" y="648"/>
                  </a:lnTo>
                  <a:lnTo>
                    <a:pt x="384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6" name="Freeform 548"/>
            <p:cNvSpPr/>
            <p:nvPr/>
          </p:nvSpPr>
          <p:spPr>
            <a:xfrm>
              <a:off x="1200598" y="1017913"/>
              <a:ext cx="52923" cy="1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12" y="0"/>
                  </a:moveTo>
                  <a:lnTo>
                    <a:pt x="0" y="1223"/>
                  </a:lnTo>
                  <a:lnTo>
                    <a:pt x="0" y="3668"/>
                  </a:lnTo>
                  <a:lnTo>
                    <a:pt x="7624" y="11004"/>
                  </a:lnTo>
                  <a:lnTo>
                    <a:pt x="12706" y="9781"/>
                  </a:lnTo>
                  <a:lnTo>
                    <a:pt x="16518" y="14264"/>
                  </a:lnTo>
                  <a:lnTo>
                    <a:pt x="15247" y="15894"/>
                  </a:lnTo>
                  <a:lnTo>
                    <a:pt x="13976" y="17932"/>
                  </a:lnTo>
                  <a:lnTo>
                    <a:pt x="15247" y="21600"/>
                  </a:lnTo>
                  <a:lnTo>
                    <a:pt x="21600" y="18340"/>
                  </a:lnTo>
                  <a:lnTo>
                    <a:pt x="21600" y="14672"/>
                  </a:lnTo>
                  <a:lnTo>
                    <a:pt x="15247" y="8558"/>
                  </a:lnTo>
                  <a:lnTo>
                    <a:pt x="8894" y="611"/>
                  </a:lnTo>
                  <a:lnTo>
                    <a:pt x="3812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7" name="Freeform 549"/>
            <p:cNvSpPr/>
            <p:nvPr/>
          </p:nvSpPr>
          <p:spPr>
            <a:xfrm>
              <a:off x="1153383" y="1040042"/>
              <a:ext cx="59659" cy="9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8" y="21600"/>
                  </a:moveTo>
                  <a:lnTo>
                    <a:pt x="21600" y="18702"/>
                  </a:lnTo>
                  <a:lnTo>
                    <a:pt x="16295" y="14751"/>
                  </a:lnTo>
                  <a:lnTo>
                    <a:pt x="15537" y="14751"/>
                  </a:lnTo>
                  <a:lnTo>
                    <a:pt x="14400" y="8956"/>
                  </a:lnTo>
                  <a:lnTo>
                    <a:pt x="12505" y="8429"/>
                  </a:lnTo>
                  <a:lnTo>
                    <a:pt x="11368" y="2107"/>
                  </a:lnTo>
                  <a:lnTo>
                    <a:pt x="6063" y="0"/>
                  </a:lnTo>
                  <a:lnTo>
                    <a:pt x="0" y="0"/>
                  </a:lnTo>
                  <a:lnTo>
                    <a:pt x="1137" y="1580"/>
                  </a:lnTo>
                  <a:lnTo>
                    <a:pt x="7200" y="790"/>
                  </a:lnTo>
                  <a:lnTo>
                    <a:pt x="9095" y="3688"/>
                  </a:lnTo>
                  <a:lnTo>
                    <a:pt x="9095" y="9746"/>
                  </a:lnTo>
                  <a:lnTo>
                    <a:pt x="13263" y="11854"/>
                  </a:lnTo>
                  <a:lnTo>
                    <a:pt x="13263" y="14751"/>
                  </a:lnTo>
                  <a:lnTo>
                    <a:pt x="18568" y="20546"/>
                  </a:lnTo>
                  <a:lnTo>
                    <a:pt x="18568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8" name="Freeform 550"/>
            <p:cNvSpPr/>
            <p:nvPr/>
          </p:nvSpPr>
          <p:spPr>
            <a:xfrm>
              <a:off x="1153383" y="1040042"/>
              <a:ext cx="66397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21600"/>
                  </a:moveTo>
                  <a:lnTo>
                    <a:pt x="21600" y="18655"/>
                  </a:lnTo>
                  <a:lnTo>
                    <a:pt x="16457" y="14727"/>
                  </a:lnTo>
                  <a:lnTo>
                    <a:pt x="15429" y="14727"/>
                  </a:lnTo>
                  <a:lnTo>
                    <a:pt x="14400" y="8836"/>
                  </a:lnTo>
                  <a:lnTo>
                    <a:pt x="12343" y="8345"/>
                  </a:lnTo>
                  <a:lnTo>
                    <a:pt x="11314" y="2209"/>
                  </a:lnTo>
                  <a:lnTo>
                    <a:pt x="6171" y="0"/>
                  </a:lnTo>
                  <a:lnTo>
                    <a:pt x="0" y="0"/>
                  </a:lnTo>
                  <a:lnTo>
                    <a:pt x="1029" y="1473"/>
                  </a:lnTo>
                  <a:lnTo>
                    <a:pt x="7200" y="736"/>
                  </a:lnTo>
                  <a:lnTo>
                    <a:pt x="9257" y="3682"/>
                  </a:lnTo>
                  <a:lnTo>
                    <a:pt x="9257" y="9818"/>
                  </a:lnTo>
                  <a:lnTo>
                    <a:pt x="13371" y="11782"/>
                  </a:lnTo>
                  <a:lnTo>
                    <a:pt x="13371" y="14727"/>
                  </a:lnTo>
                  <a:lnTo>
                    <a:pt x="18514" y="20618"/>
                  </a:lnTo>
                  <a:lnTo>
                    <a:pt x="18514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29" name="Freeform 551"/>
            <p:cNvSpPr/>
            <p:nvPr/>
          </p:nvSpPr>
          <p:spPr>
            <a:xfrm>
              <a:off x="3464199" y="814607"/>
              <a:ext cx="31332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7200" y="8550"/>
                  </a:lnTo>
                  <a:lnTo>
                    <a:pt x="3600" y="13050"/>
                  </a:lnTo>
                  <a:lnTo>
                    <a:pt x="3600" y="21600"/>
                  </a:lnTo>
                  <a:lnTo>
                    <a:pt x="10800" y="16650"/>
                  </a:lnTo>
                  <a:lnTo>
                    <a:pt x="16560" y="21600"/>
                  </a:lnTo>
                  <a:lnTo>
                    <a:pt x="21600" y="13050"/>
                  </a:lnTo>
                  <a:lnTo>
                    <a:pt x="16560" y="2250"/>
                  </a:lnTo>
                  <a:lnTo>
                    <a:pt x="7200" y="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0" name="Freeform 552"/>
            <p:cNvSpPr/>
            <p:nvPr/>
          </p:nvSpPr>
          <p:spPr>
            <a:xfrm>
              <a:off x="3464199" y="820139"/>
              <a:ext cx="38064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7200" y="8400"/>
                  </a:lnTo>
                  <a:lnTo>
                    <a:pt x="3600" y="13200"/>
                  </a:lnTo>
                  <a:lnTo>
                    <a:pt x="3600" y="21600"/>
                  </a:lnTo>
                  <a:lnTo>
                    <a:pt x="10800" y="16800"/>
                  </a:lnTo>
                  <a:lnTo>
                    <a:pt x="16800" y="21600"/>
                  </a:lnTo>
                  <a:lnTo>
                    <a:pt x="21600" y="13200"/>
                  </a:lnTo>
                  <a:lnTo>
                    <a:pt x="16800" y="2400"/>
                  </a:lnTo>
                  <a:lnTo>
                    <a:pt x="7200" y="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1" name="Freeform 553"/>
            <p:cNvSpPr/>
            <p:nvPr/>
          </p:nvSpPr>
          <p:spPr>
            <a:xfrm>
              <a:off x="4231772" y="1156217"/>
              <a:ext cx="86629" cy="6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509"/>
                  </a:moveTo>
                  <a:lnTo>
                    <a:pt x="19229" y="8509"/>
                  </a:lnTo>
                  <a:lnTo>
                    <a:pt x="11327" y="0"/>
                  </a:lnTo>
                  <a:lnTo>
                    <a:pt x="6849" y="0"/>
                  </a:lnTo>
                  <a:lnTo>
                    <a:pt x="3951" y="3273"/>
                  </a:lnTo>
                  <a:lnTo>
                    <a:pt x="0" y="10473"/>
                  </a:lnTo>
                  <a:lnTo>
                    <a:pt x="2371" y="21600"/>
                  </a:lnTo>
                  <a:lnTo>
                    <a:pt x="5795" y="6545"/>
                  </a:lnTo>
                  <a:lnTo>
                    <a:pt x="9746" y="5236"/>
                  </a:lnTo>
                  <a:lnTo>
                    <a:pt x="19229" y="11782"/>
                  </a:lnTo>
                  <a:lnTo>
                    <a:pt x="21600" y="850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2" name="Freeform 554"/>
            <p:cNvSpPr/>
            <p:nvPr/>
          </p:nvSpPr>
          <p:spPr>
            <a:xfrm>
              <a:off x="4231772" y="1161749"/>
              <a:ext cx="90701" cy="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08"/>
                  </a:moveTo>
                  <a:lnTo>
                    <a:pt x="19145" y="8308"/>
                  </a:lnTo>
                  <a:lnTo>
                    <a:pt x="11291" y="0"/>
                  </a:lnTo>
                  <a:lnTo>
                    <a:pt x="6873" y="0"/>
                  </a:lnTo>
                  <a:lnTo>
                    <a:pt x="3927" y="3323"/>
                  </a:lnTo>
                  <a:lnTo>
                    <a:pt x="0" y="10523"/>
                  </a:lnTo>
                  <a:lnTo>
                    <a:pt x="2455" y="21600"/>
                  </a:lnTo>
                  <a:lnTo>
                    <a:pt x="5891" y="6646"/>
                  </a:lnTo>
                  <a:lnTo>
                    <a:pt x="9818" y="4985"/>
                  </a:lnTo>
                  <a:lnTo>
                    <a:pt x="19145" y="11631"/>
                  </a:lnTo>
                  <a:lnTo>
                    <a:pt x="21600" y="830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3" name="Freeform 555"/>
            <p:cNvSpPr/>
            <p:nvPr/>
          </p:nvSpPr>
          <p:spPr>
            <a:xfrm>
              <a:off x="4390952" y="1113342"/>
              <a:ext cx="19171" cy="6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00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9200" y="21600"/>
                  </a:lnTo>
                  <a:lnTo>
                    <a:pt x="21600" y="16200"/>
                  </a:lnTo>
                  <a:lnTo>
                    <a:pt x="8400" y="16200"/>
                  </a:lnTo>
                  <a:lnTo>
                    <a:pt x="2400" y="5400"/>
                  </a:lnTo>
                  <a:lnTo>
                    <a:pt x="13200" y="2160"/>
                  </a:lnTo>
                  <a:lnTo>
                    <a:pt x="84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4" name="Freeform 556"/>
            <p:cNvSpPr/>
            <p:nvPr/>
          </p:nvSpPr>
          <p:spPr>
            <a:xfrm>
              <a:off x="4390952" y="1120258"/>
              <a:ext cx="24607" cy="6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0"/>
                  </a:moveTo>
                  <a:lnTo>
                    <a:pt x="0" y="4985"/>
                  </a:lnTo>
                  <a:lnTo>
                    <a:pt x="0" y="21600"/>
                  </a:lnTo>
                  <a:lnTo>
                    <a:pt x="18900" y="21600"/>
                  </a:lnTo>
                  <a:lnTo>
                    <a:pt x="21600" y="16615"/>
                  </a:lnTo>
                  <a:lnTo>
                    <a:pt x="8100" y="16615"/>
                  </a:lnTo>
                  <a:lnTo>
                    <a:pt x="2700" y="4985"/>
                  </a:lnTo>
                  <a:lnTo>
                    <a:pt x="13500" y="1662"/>
                  </a:lnTo>
                  <a:lnTo>
                    <a:pt x="81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5" name="Freeform 557"/>
            <p:cNvSpPr/>
            <p:nvPr/>
          </p:nvSpPr>
          <p:spPr>
            <a:xfrm>
              <a:off x="4744387" y="994401"/>
              <a:ext cx="78558" cy="9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5" y="0"/>
                  </a:moveTo>
                  <a:lnTo>
                    <a:pt x="16768" y="2898"/>
                  </a:lnTo>
                  <a:lnTo>
                    <a:pt x="16768" y="7376"/>
                  </a:lnTo>
                  <a:lnTo>
                    <a:pt x="14495" y="10273"/>
                  </a:lnTo>
                  <a:lnTo>
                    <a:pt x="10516" y="13171"/>
                  </a:lnTo>
                  <a:lnTo>
                    <a:pt x="6253" y="17122"/>
                  </a:lnTo>
                  <a:lnTo>
                    <a:pt x="0" y="19229"/>
                  </a:lnTo>
                  <a:lnTo>
                    <a:pt x="1705" y="21600"/>
                  </a:lnTo>
                  <a:lnTo>
                    <a:pt x="5684" y="20546"/>
                  </a:lnTo>
                  <a:lnTo>
                    <a:pt x="7958" y="19229"/>
                  </a:lnTo>
                  <a:lnTo>
                    <a:pt x="9095" y="17649"/>
                  </a:lnTo>
                  <a:lnTo>
                    <a:pt x="11368" y="17122"/>
                  </a:lnTo>
                  <a:lnTo>
                    <a:pt x="12221" y="15805"/>
                  </a:lnTo>
                  <a:lnTo>
                    <a:pt x="15347" y="14751"/>
                  </a:lnTo>
                  <a:lnTo>
                    <a:pt x="18474" y="9483"/>
                  </a:lnTo>
                  <a:lnTo>
                    <a:pt x="20747" y="8166"/>
                  </a:lnTo>
                  <a:lnTo>
                    <a:pt x="21600" y="0"/>
                  </a:lnTo>
                  <a:lnTo>
                    <a:pt x="19895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6" name="Freeform 558"/>
            <p:cNvSpPr/>
            <p:nvPr/>
          </p:nvSpPr>
          <p:spPr>
            <a:xfrm>
              <a:off x="4744387" y="994401"/>
              <a:ext cx="86629" cy="10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0" y="0"/>
                  </a:moveTo>
                  <a:lnTo>
                    <a:pt x="16859" y="2945"/>
                  </a:lnTo>
                  <a:lnTo>
                    <a:pt x="16859" y="7364"/>
                  </a:lnTo>
                  <a:lnTo>
                    <a:pt x="14488" y="10309"/>
                  </a:lnTo>
                  <a:lnTo>
                    <a:pt x="10537" y="13255"/>
                  </a:lnTo>
                  <a:lnTo>
                    <a:pt x="6322" y="17182"/>
                  </a:lnTo>
                  <a:lnTo>
                    <a:pt x="0" y="19145"/>
                  </a:lnTo>
                  <a:lnTo>
                    <a:pt x="1580" y="21600"/>
                  </a:lnTo>
                  <a:lnTo>
                    <a:pt x="5795" y="20618"/>
                  </a:lnTo>
                  <a:lnTo>
                    <a:pt x="7902" y="19145"/>
                  </a:lnTo>
                  <a:lnTo>
                    <a:pt x="8956" y="17673"/>
                  </a:lnTo>
                  <a:lnTo>
                    <a:pt x="11327" y="17182"/>
                  </a:lnTo>
                  <a:lnTo>
                    <a:pt x="12117" y="15709"/>
                  </a:lnTo>
                  <a:lnTo>
                    <a:pt x="15278" y="14727"/>
                  </a:lnTo>
                  <a:lnTo>
                    <a:pt x="18439" y="9573"/>
                  </a:lnTo>
                  <a:lnTo>
                    <a:pt x="20810" y="8100"/>
                  </a:lnTo>
                  <a:lnTo>
                    <a:pt x="21600" y="0"/>
                  </a:lnTo>
                  <a:lnTo>
                    <a:pt x="2002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7" name="Freeform 559"/>
            <p:cNvSpPr/>
            <p:nvPr/>
          </p:nvSpPr>
          <p:spPr>
            <a:xfrm>
              <a:off x="4660750" y="354056"/>
              <a:ext cx="47509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0"/>
                  </a:moveTo>
                  <a:lnTo>
                    <a:pt x="0" y="21600"/>
                  </a:lnTo>
                  <a:lnTo>
                    <a:pt x="21600" y="12000"/>
                  </a:lnTo>
                  <a:lnTo>
                    <a:pt x="15840" y="0"/>
                  </a:lnTo>
                  <a:lnTo>
                    <a:pt x="13920" y="8000"/>
                  </a:lnTo>
                  <a:lnTo>
                    <a:pt x="6240" y="12000"/>
                  </a:lnTo>
                  <a:lnTo>
                    <a:pt x="144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8" name="Freeform 560"/>
            <p:cNvSpPr/>
            <p:nvPr/>
          </p:nvSpPr>
          <p:spPr>
            <a:xfrm>
              <a:off x="4660750" y="360972"/>
              <a:ext cx="52923" cy="6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" y="0"/>
                  </a:moveTo>
                  <a:lnTo>
                    <a:pt x="0" y="21600"/>
                  </a:lnTo>
                  <a:lnTo>
                    <a:pt x="21600" y="11782"/>
                  </a:lnTo>
                  <a:lnTo>
                    <a:pt x="15671" y="0"/>
                  </a:lnTo>
                  <a:lnTo>
                    <a:pt x="13976" y="7855"/>
                  </a:lnTo>
                  <a:lnTo>
                    <a:pt x="6353" y="11782"/>
                  </a:lnTo>
                  <a:lnTo>
                    <a:pt x="1271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39" name="Freeform 561"/>
            <p:cNvSpPr/>
            <p:nvPr/>
          </p:nvSpPr>
          <p:spPr>
            <a:xfrm>
              <a:off x="1655207" y="2518506"/>
              <a:ext cx="342956" cy="69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69"/>
                  </a:moveTo>
                  <a:lnTo>
                    <a:pt x="196" y="20410"/>
                  </a:lnTo>
                  <a:lnTo>
                    <a:pt x="979" y="20302"/>
                  </a:lnTo>
                  <a:lnTo>
                    <a:pt x="1370" y="21384"/>
                  </a:lnTo>
                  <a:lnTo>
                    <a:pt x="5286" y="21600"/>
                  </a:lnTo>
                  <a:lnTo>
                    <a:pt x="4372" y="21059"/>
                  </a:lnTo>
                  <a:lnTo>
                    <a:pt x="5155" y="19545"/>
                  </a:lnTo>
                  <a:lnTo>
                    <a:pt x="5938" y="19761"/>
                  </a:lnTo>
                  <a:lnTo>
                    <a:pt x="8288" y="17814"/>
                  </a:lnTo>
                  <a:lnTo>
                    <a:pt x="6460" y="16588"/>
                  </a:lnTo>
                  <a:lnTo>
                    <a:pt x="8679" y="15939"/>
                  </a:lnTo>
                  <a:lnTo>
                    <a:pt x="9071" y="14857"/>
                  </a:lnTo>
                  <a:lnTo>
                    <a:pt x="10050" y="14424"/>
                  </a:lnTo>
                  <a:lnTo>
                    <a:pt x="9201" y="14208"/>
                  </a:lnTo>
                  <a:lnTo>
                    <a:pt x="10637" y="14208"/>
                  </a:lnTo>
                  <a:lnTo>
                    <a:pt x="10441" y="13703"/>
                  </a:lnTo>
                  <a:lnTo>
                    <a:pt x="9854" y="14136"/>
                  </a:lnTo>
                  <a:lnTo>
                    <a:pt x="9201" y="13703"/>
                  </a:lnTo>
                  <a:lnTo>
                    <a:pt x="9071" y="12910"/>
                  </a:lnTo>
                  <a:lnTo>
                    <a:pt x="12007" y="12910"/>
                  </a:lnTo>
                  <a:lnTo>
                    <a:pt x="12203" y="11395"/>
                  </a:lnTo>
                  <a:lnTo>
                    <a:pt x="16706" y="11179"/>
                  </a:lnTo>
                  <a:lnTo>
                    <a:pt x="18272" y="9989"/>
                  </a:lnTo>
                  <a:lnTo>
                    <a:pt x="16314" y="8041"/>
                  </a:lnTo>
                  <a:lnTo>
                    <a:pt x="17097" y="5445"/>
                  </a:lnTo>
                  <a:lnTo>
                    <a:pt x="21600" y="3354"/>
                  </a:lnTo>
                  <a:lnTo>
                    <a:pt x="21404" y="2416"/>
                  </a:lnTo>
                  <a:lnTo>
                    <a:pt x="20817" y="2416"/>
                  </a:lnTo>
                  <a:lnTo>
                    <a:pt x="19447" y="3570"/>
                  </a:lnTo>
                  <a:lnTo>
                    <a:pt x="16314" y="3498"/>
                  </a:lnTo>
                  <a:lnTo>
                    <a:pt x="16902" y="2200"/>
                  </a:lnTo>
                  <a:lnTo>
                    <a:pt x="11811" y="325"/>
                  </a:lnTo>
                  <a:lnTo>
                    <a:pt x="10245" y="108"/>
                  </a:lnTo>
                  <a:lnTo>
                    <a:pt x="9854" y="541"/>
                  </a:lnTo>
                  <a:lnTo>
                    <a:pt x="7896" y="0"/>
                  </a:lnTo>
                  <a:lnTo>
                    <a:pt x="6721" y="685"/>
                  </a:lnTo>
                  <a:lnTo>
                    <a:pt x="6721" y="1406"/>
                  </a:lnTo>
                  <a:lnTo>
                    <a:pt x="5286" y="1767"/>
                  </a:lnTo>
                  <a:lnTo>
                    <a:pt x="5286" y="3281"/>
                  </a:lnTo>
                  <a:lnTo>
                    <a:pt x="4111" y="4003"/>
                  </a:lnTo>
                  <a:lnTo>
                    <a:pt x="3198" y="6202"/>
                  </a:lnTo>
                  <a:lnTo>
                    <a:pt x="3720" y="8150"/>
                  </a:lnTo>
                  <a:lnTo>
                    <a:pt x="2349" y="9880"/>
                  </a:lnTo>
                  <a:lnTo>
                    <a:pt x="1370" y="14136"/>
                  </a:lnTo>
                  <a:lnTo>
                    <a:pt x="2153" y="15722"/>
                  </a:lnTo>
                  <a:lnTo>
                    <a:pt x="1370" y="15866"/>
                  </a:lnTo>
                  <a:lnTo>
                    <a:pt x="1762" y="17165"/>
                  </a:lnTo>
                  <a:lnTo>
                    <a:pt x="0" y="1986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0" name="Freeform 562"/>
            <p:cNvSpPr/>
            <p:nvPr/>
          </p:nvSpPr>
          <p:spPr>
            <a:xfrm>
              <a:off x="1737495" y="3216938"/>
              <a:ext cx="61037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0329"/>
                  </a:lnTo>
                  <a:lnTo>
                    <a:pt x="5040" y="1143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1" name="Freeform 563"/>
            <p:cNvSpPr/>
            <p:nvPr/>
          </p:nvSpPr>
          <p:spPr>
            <a:xfrm>
              <a:off x="4906266" y="2319349"/>
              <a:ext cx="704485" cy="5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13"/>
                  </a:moveTo>
                  <a:lnTo>
                    <a:pt x="286" y="11582"/>
                  </a:lnTo>
                  <a:lnTo>
                    <a:pt x="95" y="10821"/>
                  </a:lnTo>
                  <a:lnTo>
                    <a:pt x="476" y="11159"/>
                  </a:lnTo>
                  <a:lnTo>
                    <a:pt x="0" y="10060"/>
                  </a:lnTo>
                  <a:lnTo>
                    <a:pt x="286" y="8116"/>
                  </a:lnTo>
                  <a:lnTo>
                    <a:pt x="381" y="8539"/>
                  </a:lnTo>
                  <a:lnTo>
                    <a:pt x="1811" y="6975"/>
                  </a:lnTo>
                  <a:lnTo>
                    <a:pt x="4002" y="6341"/>
                  </a:lnTo>
                  <a:lnTo>
                    <a:pt x="4765" y="5199"/>
                  </a:lnTo>
                  <a:lnTo>
                    <a:pt x="4765" y="4438"/>
                  </a:lnTo>
                  <a:lnTo>
                    <a:pt x="5082" y="4058"/>
                  </a:lnTo>
                  <a:lnTo>
                    <a:pt x="5336" y="4819"/>
                  </a:lnTo>
                  <a:lnTo>
                    <a:pt x="5464" y="3931"/>
                  </a:lnTo>
                  <a:lnTo>
                    <a:pt x="6035" y="4058"/>
                  </a:lnTo>
                  <a:lnTo>
                    <a:pt x="6035" y="3297"/>
                  </a:lnTo>
                  <a:lnTo>
                    <a:pt x="6798" y="2283"/>
                  </a:lnTo>
                  <a:lnTo>
                    <a:pt x="7655" y="2409"/>
                  </a:lnTo>
                  <a:lnTo>
                    <a:pt x="7846" y="3551"/>
                  </a:lnTo>
                  <a:lnTo>
                    <a:pt x="8132" y="2790"/>
                  </a:lnTo>
                  <a:lnTo>
                    <a:pt x="8799" y="3043"/>
                  </a:lnTo>
                  <a:lnTo>
                    <a:pt x="8608" y="2536"/>
                  </a:lnTo>
                  <a:lnTo>
                    <a:pt x="9085" y="1268"/>
                  </a:lnTo>
                  <a:lnTo>
                    <a:pt x="10324" y="888"/>
                  </a:lnTo>
                  <a:lnTo>
                    <a:pt x="10038" y="254"/>
                  </a:lnTo>
                  <a:lnTo>
                    <a:pt x="12420" y="1014"/>
                  </a:lnTo>
                  <a:lnTo>
                    <a:pt x="11944" y="2917"/>
                  </a:lnTo>
                  <a:lnTo>
                    <a:pt x="14453" y="4946"/>
                  </a:lnTo>
                  <a:lnTo>
                    <a:pt x="14898" y="4185"/>
                  </a:lnTo>
                  <a:lnTo>
                    <a:pt x="15215" y="888"/>
                  </a:lnTo>
                  <a:lnTo>
                    <a:pt x="15851" y="0"/>
                  </a:lnTo>
                  <a:lnTo>
                    <a:pt x="16359" y="2409"/>
                  </a:lnTo>
                  <a:lnTo>
                    <a:pt x="17216" y="2917"/>
                  </a:lnTo>
                  <a:lnTo>
                    <a:pt x="17788" y="5960"/>
                  </a:lnTo>
                  <a:lnTo>
                    <a:pt x="19027" y="6848"/>
                  </a:lnTo>
                  <a:lnTo>
                    <a:pt x="19504" y="8539"/>
                  </a:lnTo>
                  <a:lnTo>
                    <a:pt x="20075" y="8369"/>
                  </a:lnTo>
                  <a:lnTo>
                    <a:pt x="20171" y="9384"/>
                  </a:lnTo>
                  <a:lnTo>
                    <a:pt x="21124" y="10568"/>
                  </a:lnTo>
                  <a:lnTo>
                    <a:pt x="21600" y="12850"/>
                  </a:lnTo>
                  <a:lnTo>
                    <a:pt x="21409" y="15133"/>
                  </a:lnTo>
                  <a:lnTo>
                    <a:pt x="20361" y="17162"/>
                  </a:lnTo>
                  <a:lnTo>
                    <a:pt x="19694" y="20205"/>
                  </a:lnTo>
                  <a:lnTo>
                    <a:pt x="18551" y="20712"/>
                  </a:lnTo>
                  <a:lnTo>
                    <a:pt x="17693" y="21220"/>
                  </a:lnTo>
                  <a:lnTo>
                    <a:pt x="17788" y="21600"/>
                  </a:lnTo>
                  <a:lnTo>
                    <a:pt x="16931" y="20459"/>
                  </a:lnTo>
                  <a:lnTo>
                    <a:pt x="16168" y="21346"/>
                  </a:lnTo>
                  <a:lnTo>
                    <a:pt x="15088" y="20966"/>
                  </a:lnTo>
                  <a:lnTo>
                    <a:pt x="14326" y="20205"/>
                  </a:lnTo>
                  <a:lnTo>
                    <a:pt x="13945" y="18430"/>
                  </a:lnTo>
                  <a:lnTo>
                    <a:pt x="13373" y="18810"/>
                  </a:lnTo>
                  <a:lnTo>
                    <a:pt x="13309" y="17542"/>
                  </a:lnTo>
                  <a:lnTo>
                    <a:pt x="13087" y="18303"/>
                  </a:lnTo>
                  <a:lnTo>
                    <a:pt x="12611" y="18303"/>
                  </a:lnTo>
                  <a:lnTo>
                    <a:pt x="13182" y="16147"/>
                  </a:lnTo>
                  <a:lnTo>
                    <a:pt x="12134" y="18176"/>
                  </a:lnTo>
                  <a:lnTo>
                    <a:pt x="11753" y="17923"/>
                  </a:lnTo>
                  <a:lnTo>
                    <a:pt x="11181" y="16274"/>
                  </a:lnTo>
                  <a:lnTo>
                    <a:pt x="9656" y="15513"/>
                  </a:lnTo>
                  <a:lnTo>
                    <a:pt x="6702" y="16020"/>
                  </a:lnTo>
                  <a:lnTo>
                    <a:pt x="5527" y="17288"/>
                  </a:lnTo>
                  <a:lnTo>
                    <a:pt x="3621" y="17288"/>
                  </a:lnTo>
                  <a:lnTo>
                    <a:pt x="2382" y="18176"/>
                  </a:lnTo>
                  <a:lnTo>
                    <a:pt x="953" y="17542"/>
                  </a:lnTo>
                  <a:lnTo>
                    <a:pt x="1239" y="15513"/>
                  </a:lnTo>
                  <a:lnTo>
                    <a:pt x="0" y="11413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2" name="Freeform 564"/>
            <p:cNvSpPr/>
            <p:nvPr/>
          </p:nvSpPr>
          <p:spPr>
            <a:xfrm>
              <a:off x="5455303" y="2943097"/>
              <a:ext cx="66397" cy="6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0" y="0"/>
                  </a:lnTo>
                  <a:lnTo>
                    <a:pt x="11314" y="3240"/>
                  </a:lnTo>
                  <a:lnTo>
                    <a:pt x="19543" y="1080"/>
                  </a:lnTo>
                  <a:lnTo>
                    <a:pt x="21600" y="5400"/>
                  </a:lnTo>
                  <a:lnTo>
                    <a:pt x="21600" y="12240"/>
                  </a:lnTo>
                  <a:lnTo>
                    <a:pt x="12343" y="21600"/>
                  </a:lnTo>
                  <a:lnTo>
                    <a:pt x="8229" y="20880"/>
                  </a:lnTo>
                  <a:lnTo>
                    <a:pt x="0" y="432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3" name="Freeform 565"/>
            <p:cNvSpPr/>
            <p:nvPr/>
          </p:nvSpPr>
          <p:spPr>
            <a:xfrm>
              <a:off x="3097274" y="1160366"/>
              <a:ext cx="133870" cy="6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12"/>
                  </a:moveTo>
                  <a:lnTo>
                    <a:pt x="498" y="12282"/>
                  </a:lnTo>
                  <a:lnTo>
                    <a:pt x="498" y="16518"/>
                  </a:lnTo>
                  <a:lnTo>
                    <a:pt x="2492" y="17365"/>
                  </a:lnTo>
                  <a:lnTo>
                    <a:pt x="7643" y="16518"/>
                  </a:lnTo>
                  <a:lnTo>
                    <a:pt x="11631" y="21600"/>
                  </a:lnTo>
                  <a:lnTo>
                    <a:pt x="18609" y="17365"/>
                  </a:lnTo>
                  <a:lnTo>
                    <a:pt x="21600" y="5929"/>
                  </a:lnTo>
                  <a:lnTo>
                    <a:pt x="19938" y="0"/>
                  </a:lnTo>
                  <a:lnTo>
                    <a:pt x="11963" y="847"/>
                  </a:lnTo>
                  <a:lnTo>
                    <a:pt x="9637" y="11012"/>
                  </a:lnTo>
                  <a:lnTo>
                    <a:pt x="0" y="1101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4" name="Freeform 566"/>
            <p:cNvSpPr/>
            <p:nvPr/>
          </p:nvSpPr>
          <p:spPr>
            <a:xfrm>
              <a:off x="2983959" y="1084299"/>
              <a:ext cx="54304" cy="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3600" y="1029"/>
                  </a:lnTo>
                  <a:lnTo>
                    <a:pt x="14400" y="0"/>
                  </a:lnTo>
                  <a:lnTo>
                    <a:pt x="20400" y="9257"/>
                  </a:lnTo>
                  <a:lnTo>
                    <a:pt x="21600" y="15429"/>
                  </a:lnTo>
                  <a:lnTo>
                    <a:pt x="19200" y="21600"/>
                  </a:lnTo>
                  <a:lnTo>
                    <a:pt x="0" y="617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5" name="Freeform 567"/>
            <p:cNvSpPr/>
            <p:nvPr/>
          </p:nvSpPr>
          <p:spPr>
            <a:xfrm>
              <a:off x="1718609" y="2313817"/>
              <a:ext cx="208059" cy="26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1"/>
                  </a:moveTo>
                  <a:lnTo>
                    <a:pt x="1504" y="4245"/>
                  </a:lnTo>
                  <a:lnTo>
                    <a:pt x="645" y="9338"/>
                  </a:lnTo>
                  <a:lnTo>
                    <a:pt x="1504" y="9904"/>
                  </a:lnTo>
                  <a:lnTo>
                    <a:pt x="860" y="10470"/>
                  </a:lnTo>
                  <a:lnTo>
                    <a:pt x="215" y="12734"/>
                  </a:lnTo>
                  <a:lnTo>
                    <a:pt x="1934" y="15563"/>
                  </a:lnTo>
                  <a:lnTo>
                    <a:pt x="3224" y="21600"/>
                  </a:lnTo>
                  <a:lnTo>
                    <a:pt x="4513" y="21600"/>
                  </a:lnTo>
                  <a:lnTo>
                    <a:pt x="6448" y="19808"/>
                  </a:lnTo>
                  <a:lnTo>
                    <a:pt x="9672" y="21223"/>
                  </a:lnTo>
                  <a:lnTo>
                    <a:pt x="10316" y="20091"/>
                  </a:lnTo>
                  <a:lnTo>
                    <a:pt x="12896" y="20657"/>
                  </a:lnTo>
                  <a:lnTo>
                    <a:pt x="14185" y="16412"/>
                  </a:lnTo>
                  <a:lnTo>
                    <a:pt x="19343" y="15563"/>
                  </a:lnTo>
                  <a:lnTo>
                    <a:pt x="20955" y="16978"/>
                  </a:lnTo>
                  <a:lnTo>
                    <a:pt x="21600" y="13583"/>
                  </a:lnTo>
                  <a:lnTo>
                    <a:pt x="20310" y="11036"/>
                  </a:lnTo>
                  <a:lnTo>
                    <a:pt x="17409" y="10753"/>
                  </a:lnTo>
                  <a:lnTo>
                    <a:pt x="16119" y="6508"/>
                  </a:lnTo>
                  <a:lnTo>
                    <a:pt x="8382" y="3679"/>
                  </a:lnTo>
                  <a:lnTo>
                    <a:pt x="7737" y="0"/>
                  </a:lnTo>
                  <a:lnTo>
                    <a:pt x="2149" y="2264"/>
                  </a:lnTo>
                  <a:lnTo>
                    <a:pt x="0" y="198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6" name="Freeform 568"/>
            <p:cNvSpPr/>
            <p:nvPr/>
          </p:nvSpPr>
          <p:spPr>
            <a:xfrm>
              <a:off x="1378664" y="1791029"/>
              <a:ext cx="16507" cy="6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6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57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7" name="Freeform 569"/>
            <p:cNvSpPr/>
            <p:nvPr/>
          </p:nvSpPr>
          <p:spPr>
            <a:xfrm>
              <a:off x="473494" y="459167"/>
              <a:ext cx="1488250" cy="86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36"/>
                  </a:moveTo>
                  <a:lnTo>
                    <a:pt x="0" y="2096"/>
                  </a:lnTo>
                  <a:lnTo>
                    <a:pt x="1754" y="3057"/>
                  </a:lnTo>
                  <a:lnTo>
                    <a:pt x="1664" y="2620"/>
                  </a:lnTo>
                  <a:lnTo>
                    <a:pt x="1814" y="2358"/>
                  </a:lnTo>
                  <a:lnTo>
                    <a:pt x="2848" y="1659"/>
                  </a:lnTo>
                  <a:lnTo>
                    <a:pt x="2039" y="2533"/>
                  </a:lnTo>
                  <a:lnTo>
                    <a:pt x="2533" y="2271"/>
                  </a:lnTo>
                  <a:lnTo>
                    <a:pt x="2533" y="2533"/>
                  </a:lnTo>
                  <a:lnTo>
                    <a:pt x="3388" y="1659"/>
                  </a:lnTo>
                  <a:lnTo>
                    <a:pt x="3298" y="1310"/>
                  </a:lnTo>
                  <a:lnTo>
                    <a:pt x="3837" y="2358"/>
                  </a:lnTo>
                  <a:lnTo>
                    <a:pt x="4197" y="1747"/>
                  </a:lnTo>
                  <a:lnTo>
                    <a:pt x="4152" y="2358"/>
                  </a:lnTo>
                  <a:lnTo>
                    <a:pt x="4647" y="1921"/>
                  </a:lnTo>
                  <a:lnTo>
                    <a:pt x="5906" y="2707"/>
                  </a:lnTo>
                  <a:lnTo>
                    <a:pt x="6535" y="2707"/>
                  </a:lnTo>
                  <a:lnTo>
                    <a:pt x="6820" y="3144"/>
                  </a:lnTo>
                  <a:lnTo>
                    <a:pt x="6446" y="3581"/>
                  </a:lnTo>
                  <a:lnTo>
                    <a:pt x="6670" y="3668"/>
                  </a:lnTo>
                  <a:lnTo>
                    <a:pt x="7840" y="3493"/>
                  </a:lnTo>
                  <a:lnTo>
                    <a:pt x="8349" y="4017"/>
                  </a:lnTo>
                  <a:lnTo>
                    <a:pt x="8439" y="4541"/>
                  </a:lnTo>
                  <a:lnTo>
                    <a:pt x="8574" y="4308"/>
                  </a:lnTo>
                  <a:lnTo>
                    <a:pt x="8349" y="3668"/>
                  </a:lnTo>
                  <a:lnTo>
                    <a:pt x="8889" y="2969"/>
                  </a:lnTo>
                  <a:lnTo>
                    <a:pt x="8394" y="3406"/>
                  </a:lnTo>
                  <a:lnTo>
                    <a:pt x="8169" y="3231"/>
                  </a:lnTo>
                  <a:lnTo>
                    <a:pt x="8799" y="2620"/>
                  </a:lnTo>
                  <a:lnTo>
                    <a:pt x="9204" y="3406"/>
                  </a:lnTo>
                  <a:lnTo>
                    <a:pt x="9518" y="3406"/>
                  </a:lnTo>
                  <a:lnTo>
                    <a:pt x="9788" y="3755"/>
                  </a:lnTo>
                  <a:lnTo>
                    <a:pt x="10778" y="3668"/>
                  </a:lnTo>
                  <a:lnTo>
                    <a:pt x="10733" y="3493"/>
                  </a:lnTo>
                  <a:lnTo>
                    <a:pt x="11092" y="3843"/>
                  </a:lnTo>
                  <a:lnTo>
                    <a:pt x="11092" y="3581"/>
                  </a:lnTo>
                  <a:lnTo>
                    <a:pt x="10867" y="3668"/>
                  </a:lnTo>
                  <a:lnTo>
                    <a:pt x="10688" y="3231"/>
                  </a:lnTo>
                  <a:lnTo>
                    <a:pt x="11092" y="3144"/>
                  </a:lnTo>
                  <a:lnTo>
                    <a:pt x="11227" y="3493"/>
                  </a:lnTo>
                  <a:lnTo>
                    <a:pt x="11362" y="3319"/>
                  </a:lnTo>
                  <a:lnTo>
                    <a:pt x="11317" y="3843"/>
                  </a:lnTo>
                  <a:lnTo>
                    <a:pt x="11542" y="4192"/>
                  </a:lnTo>
                  <a:lnTo>
                    <a:pt x="11512" y="3493"/>
                  </a:lnTo>
                  <a:lnTo>
                    <a:pt x="11992" y="3057"/>
                  </a:lnTo>
                  <a:lnTo>
                    <a:pt x="11902" y="2620"/>
                  </a:lnTo>
                  <a:lnTo>
                    <a:pt x="11722" y="2969"/>
                  </a:lnTo>
                  <a:lnTo>
                    <a:pt x="11992" y="2271"/>
                  </a:lnTo>
                  <a:lnTo>
                    <a:pt x="11272" y="1747"/>
                  </a:lnTo>
                  <a:lnTo>
                    <a:pt x="11317" y="699"/>
                  </a:lnTo>
                  <a:lnTo>
                    <a:pt x="11512" y="699"/>
                  </a:lnTo>
                  <a:lnTo>
                    <a:pt x="11602" y="0"/>
                  </a:lnTo>
                  <a:lnTo>
                    <a:pt x="12142" y="699"/>
                  </a:lnTo>
                  <a:lnTo>
                    <a:pt x="12142" y="1135"/>
                  </a:lnTo>
                  <a:lnTo>
                    <a:pt x="12531" y="1747"/>
                  </a:lnTo>
                  <a:lnTo>
                    <a:pt x="12261" y="1747"/>
                  </a:lnTo>
                  <a:lnTo>
                    <a:pt x="12441" y="1834"/>
                  </a:lnTo>
                  <a:lnTo>
                    <a:pt x="12232" y="2096"/>
                  </a:lnTo>
                  <a:lnTo>
                    <a:pt x="12681" y="2271"/>
                  </a:lnTo>
                  <a:lnTo>
                    <a:pt x="12591" y="2358"/>
                  </a:lnTo>
                  <a:lnTo>
                    <a:pt x="12801" y="3319"/>
                  </a:lnTo>
                  <a:lnTo>
                    <a:pt x="13086" y="2445"/>
                  </a:lnTo>
                  <a:lnTo>
                    <a:pt x="13356" y="2707"/>
                  </a:lnTo>
                  <a:lnTo>
                    <a:pt x="13446" y="3319"/>
                  </a:lnTo>
                  <a:lnTo>
                    <a:pt x="13311" y="3581"/>
                  </a:lnTo>
                  <a:lnTo>
                    <a:pt x="13581" y="4192"/>
                  </a:lnTo>
                  <a:lnTo>
                    <a:pt x="13805" y="4017"/>
                  </a:lnTo>
                  <a:lnTo>
                    <a:pt x="13985" y="3057"/>
                  </a:lnTo>
                  <a:lnTo>
                    <a:pt x="14255" y="2969"/>
                  </a:lnTo>
                  <a:lnTo>
                    <a:pt x="14075" y="2009"/>
                  </a:lnTo>
                  <a:lnTo>
                    <a:pt x="14795" y="2096"/>
                  </a:lnTo>
                  <a:lnTo>
                    <a:pt x="15110" y="2533"/>
                  </a:lnTo>
                  <a:lnTo>
                    <a:pt x="14930" y="2882"/>
                  </a:lnTo>
                  <a:lnTo>
                    <a:pt x="15154" y="3057"/>
                  </a:lnTo>
                  <a:lnTo>
                    <a:pt x="14795" y="3144"/>
                  </a:lnTo>
                  <a:lnTo>
                    <a:pt x="15110" y="4367"/>
                  </a:lnTo>
                  <a:lnTo>
                    <a:pt x="14615" y="4891"/>
                  </a:lnTo>
                  <a:lnTo>
                    <a:pt x="14435" y="4658"/>
                  </a:lnTo>
                  <a:lnTo>
                    <a:pt x="14525" y="5007"/>
                  </a:lnTo>
                  <a:lnTo>
                    <a:pt x="13805" y="4716"/>
                  </a:lnTo>
                  <a:lnTo>
                    <a:pt x="13940" y="5065"/>
                  </a:lnTo>
                  <a:lnTo>
                    <a:pt x="13626" y="5706"/>
                  </a:lnTo>
                  <a:lnTo>
                    <a:pt x="12891" y="5240"/>
                  </a:lnTo>
                  <a:lnTo>
                    <a:pt x="13176" y="5764"/>
                  </a:lnTo>
                  <a:lnTo>
                    <a:pt x="13715" y="5880"/>
                  </a:lnTo>
                  <a:lnTo>
                    <a:pt x="13356" y="6637"/>
                  </a:lnTo>
                  <a:lnTo>
                    <a:pt x="12951" y="6637"/>
                  </a:lnTo>
                  <a:lnTo>
                    <a:pt x="12771" y="7161"/>
                  </a:lnTo>
                  <a:lnTo>
                    <a:pt x="12052" y="6812"/>
                  </a:lnTo>
                  <a:lnTo>
                    <a:pt x="12681" y="7161"/>
                  </a:lnTo>
                  <a:lnTo>
                    <a:pt x="12771" y="7540"/>
                  </a:lnTo>
                  <a:lnTo>
                    <a:pt x="12261" y="7714"/>
                  </a:lnTo>
                  <a:lnTo>
                    <a:pt x="12441" y="7889"/>
                  </a:lnTo>
                  <a:lnTo>
                    <a:pt x="12232" y="7889"/>
                  </a:lnTo>
                  <a:lnTo>
                    <a:pt x="12232" y="8326"/>
                  </a:lnTo>
                  <a:lnTo>
                    <a:pt x="11782" y="8762"/>
                  </a:lnTo>
                  <a:lnTo>
                    <a:pt x="11692" y="10509"/>
                  </a:lnTo>
                  <a:lnTo>
                    <a:pt x="11812" y="10946"/>
                  </a:lnTo>
                  <a:lnTo>
                    <a:pt x="12082" y="10771"/>
                  </a:lnTo>
                  <a:lnTo>
                    <a:pt x="12232" y="12081"/>
                  </a:lnTo>
                  <a:lnTo>
                    <a:pt x="12621" y="11732"/>
                  </a:lnTo>
                  <a:lnTo>
                    <a:pt x="13131" y="12168"/>
                  </a:lnTo>
                  <a:lnTo>
                    <a:pt x="14075" y="13042"/>
                  </a:lnTo>
                  <a:lnTo>
                    <a:pt x="14030" y="13478"/>
                  </a:lnTo>
                  <a:lnTo>
                    <a:pt x="14120" y="13129"/>
                  </a:lnTo>
                  <a:lnTo>
                    <a:pt x="14840" y="13216"/>
                  </a:lnTo>
                  <a:lnTo>
                    <a:pt x="14840" y="14701"/>
                  </a:lnTo>
                  <a:lnTo>
                    <a:pt x="15110" y="15167"/>
                  </a:lnTo>
                  <a:lnTo>
                    <a:pt x="14885" y="15341"/>
                  </a:lnTo>
                  <a:lnTo>
                    <a:pt x="15289" y="15516"/>
                  </a:lnTo>
                  <a:lnTo>
                    <a:pt x="15154" y="16040"/>
                  </a:lnTo>
                  <a:lnTo>
                    <a:pt x="15514" y="16040"/>
                  </a:lnTo>
                  <a:lnTo>
                    <a:pt x="15964" y="15225"/>
                  </a:lnTo>
                  <a:lnTo>
                    <a:pt x="15784" y="15050"/>
                  </a:lnTo>
                  <a:lnTo>
                    <a:pt x="15514" y="13653"/>
                  </a:lnTo>
                  <a:lnTo>
                    <a:pt x="16414" y="12518"/>
                  </a:lnTo>
                  <a:lnTo>
                    <a:pt x="16234" y="12430"/>
                  </a:lnTo>
                  <a:lnTo>
                    <a:pt x="16054" y="11120"/>
                  </a:lnTo>
                  <a:lnTo>
                    <a:pt x="15784" y="10771"/>
                  </a:lnTo>
                  <a:lnTo>
                    <a:pt x="16204" y="10072"/>
                  </a:lnTo>
                  <a:lnTo>
                    <a:pt x="16009" y="9898"/>
                  </a:lnTo>
                  <a:lnTo>
                    <a:pt x="16054" y="9286"/>
                  </a:lnTo>
                  <a:lnTo>
                    <a:pt x="15919" y="9199"/>
                  </a:lnTo>
                  <a:lnTo>
                    <a:pt x="16054" y="8675"/>
                  </a:lnTo>
                  <a:lnTo>
                    <a:pt x="15874" y="8413"/>
                  </a:lnTo>
                  <a:lnTo>
                    <a:pt x="16009" y="7976"/>
                  </a:lnTo>
                  <a:lnTo>
                    <a:pt x="16683" y="8238"/>
                  </a:lnTo>
                  <a:lnTo>
                    <a:pt x="16953" y="7976"/>
                  </a:lnTo>
                  <a:lnTo>
                    <a:pt x="17538" y="8675"/>
                  </a:lnTo>
                  <a:lnTo>
                    <a:pt x="17538" y="8937"/>
                  </a:lnTo>
                  <a:lnTo>
                    <a:pt x="18077" y="9024"/>
                  </a:lnTo>
                  <a:lnTo>
                    <a:pt x="18137" y="9810"/>
                  </a:lnTo>
                  <a:lnTo>
                    <a:pt x="17628" y="9810"/>
                  </a:lnTo>
                  <a:lnTo>
                    <a:pt x="18047" y="9898"/>
                  </a:lnTo>
                  <a:lnTo>
                    <a:pt x="18167" y="10334"/>
                  </a:lnTo>
                  <a:lnTo>
                    <a:pt x="17763" y="10946"/>
                  </a:lnTo>
                  <a:lnTo>
                    <a:pt x="18347" y="10596"/>
                  </a:lnTo>
                  <a:lnTo>
                    <a:pt x="18437" y="11120"/>
                  </a:lnTo>
                  <a:lnTo>
                    <a:pt x="18137" y="11382"/>
                  </a:lnTo>
                  <a:lnTo>
                    <a:pt x="18527" y="10858"/>
                  </a:lnTo>
                  <a:lnTo>
                    <a:pt x="18587" y="11208"/>
                  </a:lnTo>
                  <a:lnTo>
                    <a:pt x="18857" y="10596"/>
                  </a:lnTo>
                  <a:lnTo>
                    <a:pt x="18947" y="10946"/>
                  </a:lnTo>
                  <a:lnTo>
                    <a:pt x="19217" y="10160"/>
                  </a:lnTo>
                  <a:lnTo>
                    <a:pt x="19127" y="9985"/>
                  </a:lnTo>
                  <a:lnTo>
                    <a:pt x="19337" y="9636"/>
                  </a:lnTo>
                  <a:lnTo>
                    <a:pt x="19621" y="10334"/>
                  </a:lnTo>
                  <a:lnTo>
                    <a:pt x="19441" y="10509"/>
                  </a:lnTo>
                  <a:lnTo>
                    <a:pt x="19666" y="10509"/>
                  </a:lnTo>
                  <a:lnTo>
                    <a:pt x="19801" y="10858"/>
                  </a:lnTo>
                  <a:lnTo>
                    <a:pt x="19621" y="10946"/>
                  </a:lnTo>
                  <a:lnTo>
                    <a:pt x="19891" y="11033"/>
                  </a:lnTo>
                  <a:lnTo>
                    <a:pt x="19666" y="11208"/>
                  </a:lnTo>
                  <a:lnTo>
                    <a:pt x="19891" y="11120"/>
                  </a:lnTo>
                  <a:lnTo>
                    <a:pt x="20026" y="11470"/>
                  </a:lnTo>
                  <a:lnTo>
                    <a:pt x="19891" y="11644"/>
                  </a:lnTo>
                  <a:lnTo>
                    <a:pt x="20161" y="11906"/>
                  </a:lnTo>
                  <a:lnTo>
                    <a:pt x="19801" y="12256"/>
                  </a:lnTo>
                  <a:lnTo>
                    <a:pt x="20071" y="12256"/>
                  </a:lnTo>
                  <a:lnTo>
                    <a:pt x="20026" y="12518"/>
                  </a:lnTo>
                  <a:lnTo>
                    <a:pt x="20476" y="12780"/>
                  </a:lnTo>
                  <a:lnTo>
                    <a:pt x="20611" y="13478"/>
                  </a:lnTo>
                  <a:lnTo>
                    <a:pt x="20746" y="13129"/>
                  </a:lnTo>
                  <a:lnTo>
                    <a:pt x="21195" y="13653"/>
                  </a:lnTo>
                  <a:lnTo>
                    <a:pt x="20251" y="14177"/>
                  </a:lnTo>
                  <a:lnTo>
                    <a:pt x="20476" y="14439"/>
                  </a:lnTo>
                  <a:lnTo>
                    <a:pt x="21195" y="13915"/>
                  </a:lnTo>
                  <a:lnTo>
                    <a:pt x="21195" y="14439"/>
                  </a:lnTo>
                  <a:lnTo>
                    <a:pt x="21510" y="14264"/>
                  </a:lnTo>
                  <a:lnTo>
                    <a:pt x="21600" y="14526"/>
                  </a:lnTo>
                  <a:lnTo>
                    <a:pt x="21420" y="14526"/>
                  </a:lnTo>
                  <a:lnTo>
                    <a:pt x="21600" y="15225"/>
                  </a:lnTo>
                  <a:lnTo>
                    <a:pt x="20521" y="16447"/>
                  </a:lnTo>
                  <a:lnTo>
                    <a:pt x="18887" y="16447"/>
                  </a:lnTo>
                  <a:lnTo>
                    <a:pt x="18257" y="17437"/>
                  </a:lnTo>
                  <a:lnTo>
                    <a:pt x="17673" y="18631"/>
                  </a:lnTo>
                  <a:lnTo>
                    <a:pt x="18257" y="17670"/>
                  </a:lnTo>
                  <a:lnTo>
                    <a:pt x="19127" y="17088"/>
                  </a:lnTo>
                  <a:lnTo>
                    <a:pt x="19441" y="17583"/>
                  </a:lnTo>
                  <a:lnTo>
                    <a:pt x="18857" y="17845"/>
                  </a:lnTo>
                  <a:lnTo>
                    <a:pt x="19307" y="18019"/>
                  </a:lnTo>
                  <a:lnTo>
                    <a:pt x="19217" y="18573"/>
                  </a:lnTo>
                  <a:lnTo>
                    <a:pt x="19531" y="19155"/>
                  </a:lnTo>
                  <a:lnTo>
                    <a:pt x="20206" y="19446"/>
                  </a:lnTo>
                  <a:lnTo>
                    <a:pt x="20341" y="18573"/>
                  </a:lnTo>
                  <a:lnTo>
                    <a:pt x="20341" y="19096"/>
                  </a:lnTo>
                  <a:lnTo>
                    <a:pt x="20566" y="19096"/>
                  </a:lnTo>
                  <a:lnTo>
                    <a:pt x="20206" y="19620"/>
                  </a:lnTo>
                  <a:lnTo>
                    <a:pt x="19486" y="20028"/>
                  </a:lnTo>
                  <a:lnTo>
                    <a:pt x="19157" y="20668"/>
                  </a:lnTo>
                  <a:lnTo>
                    <a:pt x="18947" y="20028"/>
                  </a:lnTo>
                  <a:lnTo>
                    <a:pt x="19666" y="19504"/>
                  </a:lnTo>
                  <a:lnTo>
                    <a:pt x="19307" y="19504"/>
                  </a:lnTo>
                  <a:lnTo>
                    <a:pt x="19337" y="19155"/>
                  </a:lnTo>
                  <a:lnTo>
                    <a:pt x="18707" y="19620"/>
                  </a:lnTo>
                  <a:lnTo>
                    <a:pt x="18527" y="19329"/>
                  </a:lnTo>
                  <a:lnTo>
                    <a:pt x="18527" y="18573"/>
                  </a:lnTo>
                  <a:lnTo>
                    <a:pt x="18137" y="18281"/>
                  </a:lnTo>
                  <a:lnTo>
                    <a:pt x="17868" y="19504"/>
                  </a:lnTo>
                  <a:lnTo>
                    <a:pt x="16563" y="20144"/>
                  </a:lnTo>
                  <a:lnTo>
                    <a:pt x="15649" y="20494"/>
                  </a:lnTo>
                  <a:lnTo>
                    <a:pt x="15469" y="20843"/>
                  </a:lnTo>
                  <a:lnTo>
                    <a:pt x="15649" y="20843"/>
                  </a:lnTo>
                  <a:lnTo>
                    <a:pt x="15739" y="21018"/>
                  </a:lnTo>
                  <a:lnTo>
                    <a:pt x="14660" y="21600"/>
                  </a:lnTo>
                  <a:lnTo>
                    <a:pt x="14705" y="21367"/>
                  </a:lnTo>
                  <a:lnTo>
                    <a:pt x="14795" y="21251"/>
                  </a:lnTo>
                  <a:lnTo>
                    <a:pt x="14840" y="20901"/>
                  </a:lnTo>
                  <a:lnTo>
                    <a:pt x="14975" y="20727"/>
                  </a:lnTo>
                  <a:lnTo>
                    <a:pt x="15065" y="19620"/>
                  </a:lnTo>
                  <a:lnTo>
                    <a:pt x="15244" y="20028"/>
                  </a:lnTo>
                  <a:lnTo>
                    <a:pt x="15514" y="19970"/>
                  </a:lnTo>
                  <a:lnTo>
                    <a:pt x="15244" y="19155"/>
                  </a:lnTo>
                  <a:lnTo>
                    <a:pt x="14300" y="18922"/>
                  </a:lnTo>
                  <a:lnTo>
                    <a:pt x="14210" y="17932"/>
                  </a:lnTo>
                  <a:lnTo>
                    <a:pt x="13985" y="17932"/>
                  </a:lnTo>
                  <a:lnTo>
                    <a:pt x="13850" y="17495"/>
                  </a:lnTo>
                  <a:lnTo>
                    <a:pt x="13626" y="17437"/>
                  </a:lnTo>
                  <a:lnTo>
                    <a:pt x="13626" y="17757"/>
                  </a:lnTo>
                  <a:lnTo>
                    <a:pt x="13401" y="17321"/>
                  </a:lnTo>
                  <a:lnTo>
                    <a:pt x="12951" y="17932"/>
                  </a:lnTo>
                  <a:lnTo>
                    <a:pt x="11782" y="17495"/>
                  </a:lnTo>
                  <a:lnTo>
                    <a:pt x="11602" y="16971"/>
                  </a:lnTo>
                  <a:lnTo>
                    <a:pt x="11602" y="17321"/>
                  </a:lnTo>
                  <a:lnTo>
                    <a:pt x="4647" y="17321"/>
                  </a:lnTo>
                  <a:lnTo>
                    <a:pt x="4557" y="16797"/>
                  </a:lnTo>
                  <a:lnTo>
                    <a:pt x="4152" y="16739"/>
                  </a:lnTo>
                  <a:lnTo>
                    <a:pt x="4152" y="16389"/>
                  </a:lnTo>
                  <a:lnTo>
                    <a:pt x="3388" y="15865"/>
                  </a:lnTo>
                  <a:lnTo>
                    <a:pt x="3478" y="15691"/>
                  </a:lnTo>
                  <a:lnTo>
                    <a:pt x="3328" y="15050"/>
                  </a:lnTo>
                  <a:lnTo>
                    <a:pt x="3118" y="15050"/>
                  </a:lnTo>
                  <a:lnTo>
                    <a:pt x="2698" y="13740"/>
                  </a:lnTo>
                  <a:lnTo>
                    <a:pt x="2758" y="13391"/>
                  </a:lnTo>
                  <a:lnTo>
                    <a:pt x="2788" y="12692"/>
                  </a:lnTo>
                  <a:lnTo>
                    <a:pt x="2353" y="12256"/>
                  </a:lnTo>
                  <a:lnTo>
                    <a:pt x="1394" y="9985"/>
                  </a:lnTo>
                  <a:lnTo>
                    <a:pt x="914" y="10596"/>
                  </a:lnTo>
                  <a:lnTo>
                    <a:pt x="734" y="10247"/>
                  </a:lnTo>
                  <a:lnTo>
                    <a:pt x="495" y="9636"/>
                  </a:lnTo>
                  <a:lnTo>
                    <a:pt x="0" y="9636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8" name="Freeform 570"/>
            <p:cNvSpPr/>
            <p:nvPr/>
          </p:nvSpPr>
          <p:spPr>
            <a:xfrm>
              <a:off x="696077" y="1110576"/>
              <a:ext cx="87999" cy="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689" y="3677"/>
                  </a:lnTo>
                  <a:lnTo>
                    <a:pt x="21600" y="21600"/>
                  </a:lnTo>
                  <a:lnTo>
                    <a:pt x="15501" y="193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49" name="Freeform 571"/>
            <p:cNvSpPr/>
            <p:nvPr/>
          </p:nvSpPr>
          <p:spPr>
            <a:xfrm>
              <a:off x="790506" y="301501"/>
              <a:ext cx="128459" cy="7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4741" y="20250"/>
                  </a:lnTo>
                  <a:lnTo>
                    <a:pt x="6322" y="16200"/>
                  </a:lnTo>
                  <a:lnTo>
                    <a:pt x="7376" y="21600"/>
                  </a:lnTo>
                  <a:lnTo>
                    <a:pt x="9483" y="18225"/>
                  </a:lnTo>
                  <a:lnTo>
                    <a:pt x="8956" y="14175"/>
                  </a:lnTo>
                  <a:lnTo>
                    <a:pt x="11063" y="17550"/>
                  </a:lnTo>
                  <a:lnTo>
                    <a:pt x="13171" y="10125"/>
                  </a:lnTo>
                  <a:lnTo>
                    <a:pt x="14751" y="9450"/>
                  </a:lnTo>
                  <a:lnTo>
                    <a:pt x="15278" y="15525"/>
                  </a:lnTo>
                  <a:lnTo>
                    <a:pt x="20546" y="10125"/>
                  </a:lnTo>
                  <a:lnTo>
                    <a:pt x="18439" y="5400"/>
                  </a:lnTo>
                  <a:lnTo>
                    <a:pt x="21600" y="3375"/>
                  </a:lnTo>
                  <a:lnTo>
                    <a:pt x="18439" y="0"/>
                  </a:lnTo>
                  <a:lnTo>
                    <a:pt x="10537" y="3375"/>
                  </a:lnTo>
                  <a:lnTo>
                    <a:pt x="0" y="16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0" name="Freeform 572"/>
            <p:cNvSpPr/>
            <p:nvPr/>
          </p:nvSpPr>
          <p:spPr>
            <a:xfrm>
              <a:off x="880888" y="330545"/>
              <a:ext cx="213464" cy="9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623" y="12000"/>
                  </a:lnTo>
                  <a:lnTo>
                    <a:pt x="4362" y="10133"/>
                  </a:lnTo>
                  <a:lnTo>
                    <a:pt x="623" y="11200"/>
                  </a:lnTo>
                  <a:lnTo>
                    <a:pt x="5088" y="8533"/>
                  </a:lnTo>
                  <a:lnTo>
                    <a:pt x="1558" y="8533"/>
                  </a:lnTo>
                  <a:lnTo>
                    <a:pt x="1869" y="5333"/>
                  </a:lnTo>
                  <a:lnTo>
                    <a:pt x="5088" y="5333"/>
                  </a:lnTo>
                  <a:lnTo>
                    <a:pt x="3115" y="4800"/>
                  </a:lnTo>
                  <a:lnTo>
                    <a:pt x="4673" y="3200"/>
                  </a:lnTo>
                  <a:lnTo>
                    <a:pt x="9035" y="5333"/>
                  </a:lnTo>
                  <a:lnTo>
                    <a:pt x="11319" y="12000"/>
                  </a:lnTo>
                  <a:lnTo>
                    <a:pt x="15265" y="12000"/>
                  </a:lnTo>
                  <a:lnTo>
                    <a:pt x="13812" y="8533"/>
                  </a:lnTo>
                  <a:lnTo>
                    <a:pt x="14642" y="5333"/>
                  </a:lnTo>
                  <a:lnTo>
                    <a:pt x="12773" y="3200"/>
                  </a:lnTo>
                  <a:lnTo>
                    <a:pt x="15681" y="0"/>
                  </a:lnTo>
                  <a:lnTo>
                    <a:pt x="16927" y="4800"/>
                  </a:lnTo>
                  <a:lnTo>
                    <a:pt x="15992" y="6400"/>
                  </a:lnTo>
                  <a:lnTo>
                    <a:pt x="17862" y="6933"/>
                  </a:lnTo>
                  <a:lnTo>
                    <a:pt x="17238" y="9600"/>
                  </a:lnTo>
                  <a:lnTo>
                    <a:pt x="19108" y="10133"/>
                  </a:lnTo>
                  <a:lnTo>
                    <a:pt x="20042" y="6933"/>
                  </a:lnTo>
                  <a:lnTo>
                    <a:pt x="21600" y="11200"/>
                  </a:lnTo>
                  <a:lnTo>
                    <a:pt x="20354" y="16000"/>
                  </a:lnTo>
                  <a:lnTo>
                    <a:pt x="15681" y="15200"/>
                  </a:lnTo>
                  <a:lnTo>
                    <a:pt x="8827" y="21600"/>
                  </a:lnTo>
                  <a:lnTo>
                    <a:pt x="5919" y="18400"/>
                  </a:lnTo>
                  <a:lnTo>
                    <a:pt x="11527" y="13600"/>
                  </a:lnTo>
                  <a:lnTo>
                    <a:pt x="6542" y="16000"/>
                  </a:lnTo>
                  <a:lnTo>
                    <a:pt x="7788" y="12800"/>
                  </a:lnTo>
                  <a:lnTo>
                    <a:pt x="5088" y="16800"/>
                  </a:lnTo>
                  <a:lnTo>
                    <a:pt x="1869" y="152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1" name="Freeform 573"/>
            <p:cNvSpPr/>
            <p:nvPr/>
          </p:nvSpPr>
          <p:spPr>
            <a:xfrm>
              <a:off x="1095377" y="232349"/>
              <a:ext cx="108238" cy="6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51" y="7462"/>
                  </a:lnTo>
                  <a:lnTo>
                    <a:pt x="6171" y="7462"/>
                  </a:lnTo>
                  <a:lnTo>
                    <a:pt x="4937" y="9818"/>
                  </a:lnTo>
                  <a:lnTo>
                    <a:pt x="6171" y="10604"/>
                  </a:lnTo>
                  <a:lnTo>
                    <a:pt x="1851" y="14531"/>
                  </a:lnTo>
                  <a:lnTo>
                    <a:pt x="9874" y="15316"/>
                  </a:lnTo>
                  <a:lnTo>
                    <a:pt x="21600" y="21600"/>
                  </a:lnTo>
                  <a:lnTo>
                    <a:pt x="19749" y="8247"/>
                  </a:lnTo>
                  <a:lnTo>
                    <a:pt x="11109" y="2356"/>
                  </a:lnTo>
                  <a:lnTo>
                    <a:pt x="7406" y="5105"/>
                  </a:lnTo>
                  <a:lnTo>
                    <a:pt x="6789" y="117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2" name="Freeform 574"/>
            <p:cNvSpPr/>
            <p:nvPr/>
          </p:nvSpPr>
          <p:spPr>
            <a:xfrm>
              <a:off x="1149337" y="337460"/>
              <a:ext cx="86653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9"/>
                  </a:moveTo>
                  <a:lnTo>
                    <a:pt x="1543" y="9969"/>
                  </a:lnTo>
                  <a:lnTo>
                    <a:pt x="6171" y="11631"/>
                  </a:lnTo>
                  <a:lnTo>
                    <a:pt x="771" y="4985"/>
                  </a:lnTo>
                  <a:lnTo>
                    <a:pt x="1543" y="1662"/>
                  </a:lnTo>
                  <a:lnTo>
                    <a:pt x="10800" y="7477"/>
                  </a:lnTo>
                  <a:lnTo>
                    <a:pt x="5400" y="1662"/>
                  </a:lnTo>
                  <a:lnTo>
                    <a:pt x="18514" y="0"/>
                  </a:lnTo>
                  <a:lnTo>
                    <a:pt x="21600" y="16615"/>
                  </a:lnTo>
                  <a:lnTo>
                    <a:pt x="18514" y="14123"/>
                  </a:lnTo>
                  <a:lnTo>
                    <a:pt x="17743" y="21600"/>
                  </a:lnTo>
                  <a:lnTo>
                    <a:pt x="7714" y="21600"/>
                  </a:lnTo>
                  <a:lnTo>
                    <a:pt x="10029" y="19108"/>
                  </a:lnTo>
                  <a:lnTo>
                    <a:pt x="6943" y="16615"/>
                  </a:lnTo>
                  <a:lnTo>
                    <a:pt x="14657" y="11631"/>
                  </a:lnTo>
                  <a:lnTo>
                    <a:pt x="0" y="153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3" name="Freeform 575"/>
            <p:cNvSpPr/>
            <p:nvPr/>
          </p:nvSpPr>
          <p:spPr>
            <a:xfrm>
              <a:off x="1149337" y="439805"/>
              <a:ext cx="101498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55" y="8486"/>
                  </a:lnTo>
                  <a:lnTo>
                    <a:pt x="8509" y="10029"/>
                  </a:lnTo>
                  <a:lnTo>
                    <a:pt x="7855" y="6943"/>
                  </a:lnTo>
                  <a:lnTo>
                    <a:pt x="9164" y="6943"/>
                  </a:lnTo>
                  <a:lnTo>
                    <a:pt x="3927" y="4629"/>
                  </a:lnTo>
                  <a:lnTo>
                    <a:pt x="6545" y="3857"/>
                  </a:lnTo>
                  <a:lnTo>
                    <a:pt x="3927" y="2314"/>
                  </a:lnTo>
                  <a:lnTo>
                    <a:pt x="18327" y="0"/>
                  </a:lnTo>
                  <a:lnTo>
                    <a:pt x="18982" y="4629"/>
                  </a:lnTo>
                  <a:lnTo>
                    <a:pt x="14400" y="9257"/>
                  </a:lnTo>
                  <a:lnTo>
                    <a:pt x="20945" y="10029"/>
                  </a:lnTo>
                  <a:lnTo>
                    <a:pt x="21600" y="17743"/>
                  </a:lnTo>
                  <a:lnTo>
                    <a:pt x="12436" y="21600"/>
                  </a:lnTo>
                  <a:lnTo>
                    <a:pt x="8509" y="14657"/>
                  </a:lnTo>
                  <a:lnTo>
                    <a:pt x="0" y="1080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4" name="Freeform 576"/>
            <p:cNvSpPr/>
            <p:nvPr/>
          </p:nvSpPr>
          <p:spPr>
            <a:xfrm>
              <a:off x="1218135" y="232349"/>
              <a:ext cx="63691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" y="12960"/>
                  </a:lnTo>
                  <a:lnTo>
                    <a:pt x="9720" y="15120"/>
                  </a:lnTo>
                  <a:lnTo>
                    <a:pt x="2160" y="16200"/>
                  </a:lnTo>
                  <a:lnTo>
                    <a:pt x="7560" y="21600"/>
                  </a:lnTo>
                  <a:lnTo>
                    <a:pt x="20880" y="19440"/>
                  </a:lnTo>
                  <a:lnTo>
                    <a:pt x="21600" y="1188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5" name="Freeform 577"/>
            <p:cNvSpPr/>
            <p:nvPr/>
          </p:nvSpPr>
          <p:spPr>
            <a:xfrm>
              <a:off x="1254558" y="141069"/>
              <a:ext cx="193238" cy="14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49"/>
                  </a:moveTo>
                  <a:lnTo>
                    <a:pt x="5116" y="5795"/>
                  </a:lnTo>
                  <a:lnTo>
                    <a:pt x="2842" y="2107"/>
                  </a:lnTo>
                  <a:lnTo>
                    <a:pt x="6935" y="1054"/>
                  </a:lnTo>
                  <a:lnTo>
                    <a:pt x="3524" y="0"/>
                  </a:lnTo>
                  <a:lnTo>
                    <a:pt x="9208" y="1580"/>
                  </a:lnTo>
                  <a:lnTo>
                    <a:pt x="10573" y="5795"/>
                  </a:lnTo>
                  <a:lnTo>
                    <a:pt x="14097" y="5795"/>
                  </a:lnTo>
                  <a:lnTo>
                    <a:pt x="15120" y="8429"/>
                  </a:lnTo>
                  <a:lnTo>
                    <a:pt x="15120" y="6322"/>
                  </a:lnTo>
                  <a:lnTo>
                    <a:pt x="16825" y="6849"/>
                  </a:lnTo>
                  <a:lnTo>
                    <a:pt x="16143" y="8429"/>
                  </a:lnTo>
                  <a:lnTo>
                    <a:pt x="18189" y="9483"/>
                  </a:lnTo>
                  <a:lnTo>
                    <a:pt x="16825" y="12117"/>
                  </a:lnTo>
                  <a:lnTo>
                    <a:pt x="20236" y="12117"/>
                  </a:lnTo>
                  <a:lnTo>
                    <a:pt x="21600" y="14224"/>
                  </a:lnTo>
                  <a:lnTo>
                    <a:pt x="17507" y="15278"/>
                  </a:lnTo>
                  <a:lnTo>
                    <a:pt x="16484" y="18088"/>
                  </a:lnTo>
                  <a:lnTo>
                    <a:pt x="15802" y="15278"/>
                  </a:lnTo>
                  <a:lnTo>
                    <a:pt x="14779" y="21600"/>
                  </a:lnTo>
                  <a:lnTo>
                    <a:pt x="11937" y="18439"/>
                  </a:lnTo>
                  <a:lnTo>
                    <a:pt x="13415" y="21600"/>
                  </a:lnTo>
                  <a:lnTo>
                    <a:pt x="8526" y="21249"/>
                  </a:lnTo>
                  <a:lnTo>
                    <a:pt x="6480" y="19493"/>
                  </a:lnTo>
                  <a:lnTo>
                    <a:pt x="8981" y="18439"/>
                  </a:lnTo>
                  <a:lnTo>
                    <a:pt x="6480" y="18439"/>
                  </a:lnTo>
                  <a:lnTo>
                    <a:pt x="5798" y="17385"/>
                  </a:lnTo>
                  <a:lnTo>
                    <a:pt x="6935" y="17385"/>
                  </a:lnTo>
                  <a:lnTo>
                    <a:pt x="4888" y="15980"/>
                  </a:lnTo>
                  <a:lnTo>
                    <a:pt x="11709" y="14224"/>
                  </a:lnTo>
                  <a:lnTo>
                    <a:pt x="3524" y="14224"/>
                  </a:lnTo>
                  <a:lnTo>
                    <a:pt x="1705" y="12644"/>
                  </a:lnTo>
                  <a:lnTo>
                    <a:pt x="4888" y="11590"/>
                  </a:lnTo>
                  <a:lnTo>
                    <a:pt x="341" y="9483"/>
                  </a:lnTo>
                  <a:lnTo>
                    <a:pt x="1478" y="9483"/>
                  </a:lnTo>
                  <a:lnTo>
                    <a:pt x="341" y="7902"/>
                  </a:lnTo>
                  <a:lnTo>
                    <a:pt x="5116" y="7902"/>
                  </a:lnTo>
                  <a:lnTo>
                    <a:pt x="0" y="684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6" name="Freeform 578"/>
            <p:cNvSpPr/>
            <p:nvPr/>
          </p:nvSpPr>
          <p:spPr>
            <a:xfrm>
              <a:off x="1254558" y="351290"/>
              <a:ext cx="44869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4320" y="0"/>
                  </a:lnTo>
                  <a:lnTo>
                    <a:pt x="18720" y="2400"/>
                  </a:lnTo>
                  <a:lnTo>
                    <a:pt x="21600" y="216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7" name="Freeform 579"/>
            <p:cNvSpPr/>
            <p:nvPr/>
          </p:nvSpPr>
          <p:spPr>
            <a:xfrm>
              <a:off x="1264000" y="437038"/>
              <a:ext cx="90725" cy="7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86"/>
                  </a:moveTo>
                  <a:lnTo>
                    <a:pt x="960" y="14400"/>
                  </a:lnTo>
                  <a:lnTo>
                    <a:pt x="3840" y="15429"/>
                  </a:lnTo>
                  <a:lnTo>
                    <a:pt x="2400" y="21600"/>
                  </a:lnTo>
                  <a:lnTo>
                    <a:pt x="5760" y="21600"/>
                  </a:lnTo>
                  <a:lnTo>
                    <a:pt x="9600" y="16457"/>
                  </a:lnTo>
                  <a:lnTo>
                    <a:pt x="5760" y="14400"/>
                  </a:lnTo>
                  <a:lnTo>
                    <a:pt x="15360" y="14400"/>
                  </a:lnTo>
                  <a:lnTo>
                    <a:pt x="21600" y="1029"/>
                  </a:lnTo>
                  <a:lnTo>
                    <a:pt x="1440" y="0"/>
                  </a:lnTo>
                  <a:lnTo>
                    <a:pt x="5280" y="4114"/>
                  </a:lnTo>
                  <a:lnTo>
                    <a:pt x="0" y="3086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8" name="Freeform 580"/>
            <p:cNvSpPr/>
            <p:nvPr/>
          </p:nvSpPr>
          <p:spPr>
            <a:xfrm>
              <a:off x="1331450" y="49789"/>
              <a:ext cx="533164" cy="31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78"/>
                  </a:moveTo>
                  <a:lnTo>
                    <a:pt x="1803" y="5078"/>
                  </a:lnTo>
                  <a:lnTo>
                    <a:pt x="1174" y="6045"/>
                  </a:lnTo>
                  <a:lnTo>
                    <a:pt x="3943" y="5561"/>
                  </a:lnTo>
                  <a:lnTo>
                    <a:pt x="1426" y="6045"/>
                  </a:lnTo>
                  <a:lnTo>
                    <a:pt x="2181" y="6287"/>
                  </a:lnTo>
                  <a:lnTo>
                    <a:pt x="1426" y="6528"/>
                  </a:lnTo>
                  <a:lnTo>
                    <a:pt x="1803" y="7012"/>
                  </a:lnTo>
                  <a:lnTo>
                    <a:pt x="5201" y="6287"/>
                  </a:lnTo>
                  <a:lnTo>
                    <a:pt x="1803" y="7254"/>
                  </a:lnTo>
                  <a:lnTo>
                    <a:pt x="3188" y="8463"/>
                  </a:lnTo>
                  <a:lnTo>
                    <a:pt x="4572" y="7012"/>
                  </a:lnTo>
                  <a:lnTo>
                    <a:pt x="6837" y="6770"/>
                  </a:lnTo>
                  <a:lnTo>
                    <a:pt x="4572" y="7254"/>
                  </a:lnTo>
                  <a:lnTo>
                    <a:pt x="3943" y="8463"/>
                  </a:lnTo>
                  <a:lnTo>
                    <a:pt x="5452" y="8704"/>
                  </a:lnTo>
                  <a:lnTo>
                    <a:pt x="6837" y="7254"/>
                  </a:lnTo>
                  <a:lnTo>
                    <a:pt x="5956" y="8463"/>
                  </a:lnTo>
                  <a:lnTo>
                    <a:pt x="6837" y="8463"/>
                  </a:lnTo>
                  <a:lnTo>
                    <a:pt x="8472" y="7737"/>
                  </a:lnTo>
                  <a:lnTo>
                    <a:pt x="8221" y="6528"/>
                  </a:lnTo>
                  <a:lnTo>
                    <a:pt x="9982" y="5561"/>
                  </a:lnTo>
                  <a:lnTo>
                    <a:pt x="8724" y="7737"/>
                  </a:lnTo>
                  <a:lnTo>
                    <a:pt x="11534" y="7012"/>
                  </a:lnTo>
                  <a:lnTo>
                    <a:pt x="6082" y="9188"/>
                  </a:lnTo>
                  <a:lnTo>
                    <a:pt x="7340" y="11364"/>
                  </a:lnTo>
                  <a:lnTo>
                    <a:pt x="8346" y="11364"/>
                  </a:lnTo>
                  <a:lnTo>
                    <a:pt x="7843" y="11848"/>
                  </a:lnTo>
                  <a:lnTo>
                    <a:pt x="5578" y="9430"/>
                  </a:lnTo>
                  <a:lnTo>
                    <a:pt x="3817" y="9188"/>
                  </a:lnTo>
                  <a:lnTo>
                    <a:pt x="3817" y="10155"/>
                  </a:lnTo>
                  <a:lnTo>
                    <a:pt x="4572" y="10397"/>
                  </a:lnTo>
                  <a:lnTo>
                    <a:pt x="3817" y="10639"/>
                  </a:lnTo>
                  <a:lnTo>
                    <a:pt x="6082" y="13057"/>
                  </a:lnTo>
                  <a:lnTo>
                    <a:pt x="4949" y="13379"/>
                  </a:lnTo>
                  <a:lnTo>
                    <a:pt x="7340" y="13379"/>
                  </a:lnTo>
                  <a:lnTo>
                    <a:pt x="6082" y="13863"/>
                  </a:lnTo>
                  <a:lnTo>
                    <a:pt x="6711" y="14507"/>
                  </a:lnTo>
                  <a:lnTo>
                    <a:pt x="4697" y="13540"/>
                  </a:lnTo>
                  <a:lnTo>
                    <a:pt x="3565" y="14024"/>
                  </a:lnTo>
                  <a:lnTo>
                    <a:pt x="3062" y="15958"/>
                  </a:lnTo>
                  <a:lnTo>
                    <a:pt x="4194" y="15313"/>
                  </a:lnTo>
                  <a:lnTo>
                    <a:pt x="4068" y="15958"/>
                  </a:lnTo>
                  <a:lnTo>
                    <a:pt x="4446" y="15958"/>
                  </a:lnTo>
                  <a:lnTo>
                    <a:pt x="5075" y="14507"/>
                  </a:lnTo>
                  <a:lnTo>
                    <a:pt x="4823" y="15797"/>
                  </a:lnTo>
                  <a:lnTo>
                    <a:pt x="5578" y="15958"/>
                  </a:lnTo>
                  <a:lnTo>
                    <a:pt x="4320" y="16442"/>
                  </a:lnTo>
                  <a:lnTo>
                    <a:pt x="4949" y="16442"/>
                  </a:lnTo>
                  <a:lnTo>
                    <a:pt x="4446" y="16764"/>
                  </a:lnTo>
                  <a:lnTo>
                    <a:pt x="4949" y="17731"/>
                  </a:lnTo>
                  <a:lnTo>
                    <a:pt x="5956" y="17409"/>
                  </a:lnTo>
                  <a:lnTo>
                    <a:pt x="6711" y="16281"/>
                  </a:lnTo>
                  <a:lnTo>
                    <a:pt x="5201" y="18215"/>
                  </a:lnTo>
                  <a:lnTo>
                    <a:pt x="3817" y="16764"/>
                  </a:lnTo>
                  <a:lnTo>
                    <a:pt x="2433" y="16925"/>
                  </a:lnTo>
                  <a:lnTo>
                    <a:pt x="3565" y="18860"/>
                  </a:lnTo>
                  <a:lnTo>
                    <a:pt x="1803" y="19666"/>
                  </a:lnTo>
                  <a:lnTo>
                    <a:pt x="1929" y="20794"/>
                  </a:lnTo>
                  <a:lnTo>
                    <a:pt x="2307" y="19827"/>
                  </a:lnTo>
                  <a:lnTo>
                    <a:pt x="2307" y="20794"/>
                  </a:lnTo>
                  <a:lnTo>
                    <a:pt x="3691" y="20310"/>
                  </a:lnTo>
                  <a:lnTo>
                    <a:pt x="4572" y="21278"/>
                  </a:lnTo>
                  <a:lnTo>
                    <a:pt x="5075" y="21116"/>
                  </a:lnTo>
                  <a:lnTo>
                    <a:pt x="4697" y="20310"/>
                  </a:lnTo>
                  <a:lnTo>
                    <a:pt x="6082" y="20794"/>
                  </a:lnTo>
                  <a:lnTo>
                    <a:pt x="5956" y="19827"/>
                  </a:lnTo>
                  <a:lnTo>
                    <a:pt x="6333" y="20794"/>
                  </a:lnTo>
                  <a:lnTo>
                    <a:pt x="6711" y="20633"/>
                  </a:lnTo>
                  <a:lnTo>
                    <a:pt x="6585" y="20149"/>
                  </a:lnTo>
                  <a:lnTo>
                    <a:pt x="7591" y="20633"/>
                  </a:lnTo>
                  <a:lnTo>
                    <a:pt x="7591" y="21600"/>
                  </a:lnTo>
                  <a:lnTo>
                    <a:pt x="9479" y="20633"/>
                  </a:lnTo>
                  <a:lnTo>
                    <a:pt x="9730" y="19666"/>
                  </a:lnTo>
                  <a:lnTo>
                    <a:pt x="8976" y="19666"/>
                  </a:lnTo>
                  <a:lnTo>
                    <a:pt x="8850" y="18699"/>
                  </a:lnTo>
                  <a:lnTo>
                    <a:pt x="6837" y="18699"/>
                  </a:lnTo>
                  <a:lnTo>
                    <a:pt x="9605" y="18215"/>
                  </a:lnTo>
                  <a:lnTo>
                    <a:pt x="9982" y="17409"/>
                  </a:lnTo>
                  <a:lnTo>
                    <a:pt x="9605" y="16442"/>
                  </a:lnTo>
                  <a:lnTo>
                    <a:pt x="11282" y="16442"/>
                  </a:lnTo>
                  <a:lnTo>
                    <a:pt x="11534" y="15958"/>
                  </a:lnTo>
                  <a:lnTo>
                    <a:pt x="10527" y="15797"/>
                  </a:lnTo>
                  <a:lnTo>
                    <a:pt x="11870" y="15475"/>
                  </a:lnTo>
                  <a:lnTo>
                    <a:pt x="10863" y="14991"/>
                  </a:lnTo>
                  <a:lnTo>
                    <a:pt x="12121" y="14346"/>
                  </a:lnTo>
                  <a:lnTo>
                    <a:pt x="12037" y="13863"/>
                  </a:lnTo>
                  <a:lnTo>
                    <a:pt x="9982" y="13540"/>
                  </a:lnTo>
                  <a:lnTo>
                    <a:pt x="11115" y="13057"/>
                  </a:lnTo>
                  <a:lnTo>
                    <a:pt x="9856" y="12815"/>
                  </a:lnTo>
                  <a:lnTo>
                    <a:pt x="12121" y="13379"/>
                  </a:lnTo>
                  <a:lnTo>
                    <a:pt x="12121" y="12573"/>
                  </a:lnTo>
                  <a:lnTo>
                    <a:pt x="9856" y="12331"/>
                  </a:lnTo>
                  <a:lnTo>
                    <a:pt x="12792" y="11848"/>
                  </a:lnTo>
                  <a:lnTo>
                    <a:pt x="12121" y="10639"/>
                  </a:lnTo>
                  <a:lnTo>
                    <a:pt x="14134" y="11364"/>
                  </a:lnTo>
                  <a:lnTo>
                    <a:pt x="14889" y="10155"/>
                  </a:lnTo>
                  <a:lnTo>
                    <a:pt x="13757" y="9913"/>
                  </a:lnTo>
                  <a:lnTo>
                    <a:pt x="15267" y="9672"/>
                  </a:lnTo>
                  <a:lnTo>
                    <a:pt x="15015" y="8946"/>
                  </a:lnTo>
                  <a:lnTo>
                    <a:pt x="15686" y="9188"/>
                  </a:lnTo>
                  <a:lnTo>
                    <a:pt x="19293" y="5803"/>
                  </a:lnTo>
                  <a:lnTo>
                    <a:pt x="15267" y="6770"/>
                  </a:lnTo>
                  <a:lnTo>
                    <a:pt x="17532" y="5561"/>
                  </a:lnTo>
                  <a:lnTo>
                    <a:pt x="16022" y="5561"/>
                  </a:lnTo>
                  <a:lnTo>
                    <a:pt x="15938" y="4836"/>
                  </a:lnTo>
                  <a:lnTo>
                    <a:pt x="18287" y="5078"/>
                  </a:lnTo>
                  <a:lnTo>
                    <a:pt x="21600" y="3143"/>
                  </a:lnTo>
                  <a:lnTo>
                    <a:pt x="21600" y="2418"/>
                  </a:lnTo>
                  <a:lnTo>
                    <a:pt x="20090" y="2418"/>
                  </a:lnTo>
                  <a:lnTo>
                    <a:pt x="19838" y="967"/>
                  </a:lnTo>
                  <a:lnTo>
                    <a:pt x="16022" y="1934"/>
                  </a:lnTo>
                  <a:lnTo>
                    <a:pt x="17783" y="725"/>
                  </a:lnTo>
                  <a:lnTo>
                    <a:pt x="12792" y="0"/>
                  </a:lnTo>
                  <a:lnTo>
                    <a:pt x="12373" y="725"/>
                  </a:lnTo>
                  <a:lnTo>
                    <a:pt x="12792" y="1451"/>
                  </a:lnTo>
                  <a:lnTo>
                    <a:pt x="11870" y="484"/>
                  </a:lnTo>
                  <a:lnTo>
                    <a:pt x="9605" y="484"/>
                  </a:lnTo>
                  <a:lnTo>
                    <a:pt x="11282" y="1934"/>
                  </a:lnTo>
                  <a:lnTo>
                    <a:pt x="10611" y="2418"/>
                  </a:lnTo>
                  <a:lnTo>
                    <a:pt x="9856" y="967"/>
                  </a:lnTo>
                  <a:lnTo>
                    <a:pt x="7843" y="725"/>
                  </a:lnTo>
                  <a:lnTo>
                    <a:pt x="8221" y="1693"/>
                  </a:lnTo>
                  <a:lnTo>
                    <a:pt x="6711" y="1451"/>
                  </a:lnTo>
                  <a:lnTo>
                    <a:pt x="7591" y="2176"/>
                  </a:lnTo>
                  <a:lnTo>
                    <a:pt x="6333" y="1693"/>
                  </a:lnTo>
                  <a:lnTo>
                    <a:pt x="6585" y="2176"/>
                  </a:lnTo>
                  <a:lnTo>
                    <a:pt x="5956" y="2418"/>
                  </a:lnTo>
                  <a:lnTo>
                    <a:pt x="7591" y="4110"/>
                  </a:lnTo>
                  <a:lnTo>
                    <a:pt x="4068" y="2418"/>
                  </a:lnTo>
                  <a:lnTo>
                    <a:pt x="3188" y="3143"/>
                  </a:lnTo>
                  <a:lnTo>
                    <a:pt x="4572" y="4110"/>
                  </a:lnTo>
                  <a:lnTo>
                    <a:pt x="2307" y="3385"/>
                  </a:lnTo>
                  <a:lnTo>
                    <a:pt x="0" y="50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59" name="Freeform 581"/>
            <p:cNvSpPr/>
            <p:nvPr/>
          </p:nvSpPr>
          <p:spPr>
            <a:xfrm>
              <a:off x="1412389" y="702581"/>
              <a:ext cx="114978" cy="8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189"/>
                  </a:moveTo>
                  <a:lnTo>
                    <a:pt x="3503" y="13642"/>
                  </a:lnTo>
                  <a:lnTo>
                    <a:pt x="5254" y="0"/>
                  </a:lnTo>
                  <a:lnTo>
                    <a:pt x="7005" y="5116"/>
                  </a:lnTo>
                  <a:lnTo>
                    <a:pt x="12259" y="6253"/>
                  </a:lnTo>
                  <a:lnTo>
                    <a:pt x="21600" y="16484"/>
                  </a:lnTo>
                  <a:lnTo>
                    <a:pt x="20432" y="18758"/>
                  </a:lnTo>
                  <a:lnTo>
                    <a:pt x="11676" y="13642"/>
                  </a:lnTo>
                  <a:lnTo>
                    <a:pt x="6422" y="21600"/>
                  </a:lnTo>
                  <a:lnTo>
                    <a:pt x="5254" y="16484"/>
                  </a:lnTo>
                  <a:lnTo>
                    <a:pt x="0" y="18189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0" name="Freeform 582"/>
            <p:cNvSpPr/>
            <p:nvPr/>
          </p:nvSpPr>
          <p:spPr>
            <a:xfrm>
              <a:off x="1902071" y="1089831"/>
              <a:ext cx="110940" cy="13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30"/>
                  </a:moveTo>
                  <a:lnTo>
                    <a:pt x="9000" y="1168"/>
                  </a:lnTo>
                  <a:lnTo>
                    <a:pt x="12000" y="0"/>
                  </a:lnTo>
                  <a:lnTo>
                    <a:pt x="8400" y="8951"/>
                  </a:lnTo>
                  <a:lnTo>
                    <a:pt x="10800" y="7005"/>
                  </a:lnTo>
                  <a:lnTo>
                    <a:pt x="13200" y="10119"/>
                  </a:lnTo>
                  <a:lnTo>
                    <a:pt x="19200" y="10119"/>
                  </a:lnTo>
                  <a:lnTo>
                    <a:pt x="17400" y="13427"/>
                  </a:lnTo>
                  <a:lnTo>
                    <a:pt x="20400" y="13427"/>
                  </a:lnTo>
                  <a:lnTo>
                    <a:pt x="18600" y="16346"/>
                  </a:lnTo>
                  <a:lnTo>
                    <a:pt x="21000" y="14595"/>
                  </a:lnTo>
                  <a:lnTo>
                    <a:pt x="21600" y="17514"/>
                  </a:lnTo>
                  <a:lnTo>
                    <a:pt x="19200" y="21600"/>
                  </a:lnTo>
                  <a:lnTo>
                    <a:pt x="19200" y="18876"/>
                  </a:lnTo>
                  <a:lnTo>
                    <a:pt x="17400" y="20432"/>
                  </a:lnTo>
                  <a:lnTo>
                    <a:pt x="17400" y="15762"/>
                  </a:lnTo>
                  <a:lnTo>
                    <a:pt x="12000" y="20432"/>
                  </a:lnTo>
                  <a:lnTo>
                    <a:pt x="15000" y="17514"/>
                  </a:lnTo>
                  <a:lnTo>
                    <a:pt x="10200" y="17514"/>
                  </a:lnTo>
                  <a:lnTo>
                    <a:pt x="11400" y="16346"/>
                  </a:lnTo>
                  <a:lnTo>
                    <a:pt x="0" y="1693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1" name="Freeform 583"/>
            <p:cNvSpPr/>
            <p:nvPr/>
          </p:nvSpPr>
          <p:spPr>
            <a:xfrm>
              <a:off x="1617435" y="2429991"/>
              <a:ext cx="144651" cy="8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45"/>
                  </a:moveTo>
                  <a:lnTo>
                    <a:pt x="1554" y="16276"/>
                  </a:lnTo>
                  <a:lnTo>
                    <a:pt x="4351" y="16641"/>
                  </a:lnTo>
                  <a:lnTo>
                    <a:pt x="7459" y="15546"/>
                  </a:lnTo>
                  <a:lnTo>
                    <a:pt x="6060" y="15120"/>
                  </a:lnTo>
                  <a:lnTo>
                    <a:pt x="8391" y="13629"/>
                  </a:lnTo>
                  <a:lnTo>
                    <a:pt x="4351" y="13447"/>
                  </a:lnTo>
                  <a:lnTo>
                    <a:pt x="5283" y="10983"/>
                  </a:lnTo>
                  <a:lnTo>
                    <a:pt x="10256" y="8427"/>
                  </a:lnTo>
                  <a:lnTo>
                    <a:pt x="9790" y="6328"/>
                  </a:lnTo>
                  <a:lnTo>
                    <a:pt x="14141" y="2190"/>
                  </a:lnTo>
                  <a:lnTo>
                    <a:pt x="13209" y="274"/>
                  </a:lnTo>
                  <a:lnTo>
                    <a:pt x="15384" y="0"/>
                  </a:lnTo>
                  <a:lnTo>
                    <a:pt x="17871" y="913"/>
                  </a:lnTo>
                  <a:lnTo>
                    <a:pt x="19735" y="2860"/>
                  </a:lnTo>
                  <a:lnTo>
                    <a:pt x="21600" y="2860"/>
                  </a:lnTo>
                  <a:lnTo>
                    <a:pt x="21600" y="3468"/>
                  </a:lnTo>
                  <a:lnTo>
                    <a:pt x="18181" y="3772"/>
                  </a:lnTo>
                  <a:lnTo>
                    <a:pt x="18181" y="5050"/>
                  </a:lnTo>
                  <a:lnTo>
                    <a:pt x="15384" y="5659"/>
                  </a:lnTo>
                  <a:lnTo>
                    <a:pt x="13209" y="7514"/>
                  </a:lnTo>
                  <a:lnTo>
                    <a:pt x="14452" y="9157"/>
                  </a:lnTo>
                  <a:lnTo>
                    <a:pt x="11188" y="10617"/>
                  </a:lnTo>
                  <a:lnTo>
                    <a:pt x="8858" y="14207"/>
                  </a:lnTo>
                  <a:lnTo>
                    <a:pt x="10722" y="15546"/>
                  </a:lnTo>
                  <a:lnTo>
                    <a:pt x="8858" y="15668"/>
                  </a:lnTo>
                  <a:lnTo>
                    <a:pt x="9790" y="16763"/>
                  </a:lnTo>
                  <a:lnTo>
                    <a:pt x="5594" y="19045"/>
                  </a:lnTo>
                  <a:lnTo>
                    <a:pt x="6060" y="19501"/>
                  </a:lnTo>
                  <a:lnTo>
                    <a:pt x="7925" y="19410"/>
                  </a:lnTo>
                  <a:lnTo>
                    <a:pt x="8858" y="20322"/>
                  </a:lnTo>
                  <a:lnTo>
                    <a:pt x="18181" y="20505"/>
                  </a:lnTo>
                  <a:lnTo>
                    <a:pt x="12121" y="20779"/>
                  </a:lnTo>
                  <a:lnTo>
                    <a:pt x="11188" y="21600"/>
                  </a:lnTo>
                  <a:lnTo>
                    <a:pt x="8391" y="21417"/>
                  </a:lnTo>
                  <a:lnTo>
                    <a:pt x="11188" y="20870"/>
                  </a:lnTo>
                  <a:lnTo>
                    <a:pt x="6993" y="20687"/>
                  </a:lnTo>
                  <a:lnTo>
                    <a:pt x="6527" y="20048"/>
                  </a:lnTo>
                  <a:lnTo>
                    <a:pt x="5594" y="20322"/>
                  </a:lnTo>
                  <a:lnTo>
                    <a:pt x="3419" y="19683"/>
                  </a:lnTo>
                  <a:lnTo>
                    <a:pt x="4351" y="19410"/>
                  </a:lnTo>
                  <a:lnTo>
                    <a:pt x="2486" y="19045"/>
                  </a:lnTo>
                  <a:lnTo>
                    <a:pt x="4351" y="18679"/>
                  </a:lnTo>
                  <a:lnTo>
                    <a:pt x="2486" y="17584"/>
                  </a:lnTo>
                  <a:lnTo>
                    <a:pt x="5594" y="17767"/>
                  </a:lnTo>
                  <a:lnTo>
                    <a:pt x="2486" y="17310"/>
                  </a:lnTo>
                  <a:lnTo>
                    <a:pt x="3419" y="16763"/>
                  </a:lnTo>
                  <a:lnTo>
                    <a:pt x="0" y="1694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2" name="Freeform 584"/>
            <p:cNvSpPr/>
            <p:nvPr/>
          </p:nvSpPr>
          <p:spPr>
            <a:xfrm>
              <a:off x="1688931" y="3216938"/>
              <a:ext cx="47532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59"/>
                  </a:moveTo>
                  <a:lnTo>
                    <a:pt x="4226" y="15247"/>
                  </a:lnTo>
                  <a:lnTo>
                    <a:pt x="15965" y="17788"/>
                  </a:lnTo>
                  <a:lnTo>
                    <a:pt x="10330" y="11435"/>
                  </a:lnTo>
                  <a:lnTo>
                    <a:pt x="15965" y="8894"/>
                  </a:lnTo>
                  <a:lnTo>
                    <a:pt x="8452" y="7624"/>
                  </a:lnTo>
                  <a:lnTo>
                    <a:pt x="8452" y="1271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190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3" name="Freeform 585"/>
            <p:cNvSpPr/>
            <p:nvPr/>
          </p:nvSpPr>
          <p:spPr>
            <a:xfrm>
              <a:off x="1558080" y="1901672"/>
              <a:ext cx="209406" cy="32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349"/>
                  </a:moveTo>
                  <a:lnTo>
                    <a:pt x="2887" y="15737"/>
                  </a:lnTo>
                  <a:lnTo>
                    <a:pt x="6523" y="16509"/>
                  </a:lnTo>
                  <a:lnTo>
                    <a:pt x="10586" y="19286"/>
                  </a:lnTo>
                  <a:lnTo>
                    <a:pt x="15398" y="19749"/>
                  </a:lnTo>
                  <a:lnTo>
                    <a:pt x="15184" y="21137"/>
                  </a:lnTo>
                  <a:lnTo>
                    <a:pt x="16040" y="21600"/>
                  </a:lnTo>
                  <a:lnTo>
                    <a:pt x="17109" y="17897"/>
                  </a:lnTo>
                  <a:lnTo>
                    <a:pt x="15826" y="15583"/>
                  </a:lnTo>
                  <a:lnTo>
                    <a:pt x="17323" y="15274"/>
                  </a:lnTo>
                  <a:lnTo>
                    <a:pt x="16040" y="13886"/>
                  </a:lnTo>
                  <a:lnTo>
                    <a:pt x="20531" y="13731"/>
                  </a:lnTo>
                  <a:lnTo>
                    <a:pt x="21600" y="14349"/>
                  </a:lnTo>
                  <a:lnTo>
                    <a:pt x="19889" y="12806"/>
                  </a:lnTo>
                  <a:lnTo>
                    <a:pt x="20531" y="8177"/>
                  </a:lnTo>
                  <a:lnTo>
                    <a:pt x="17109" y="8177"/>
                  </a:lnTo>
                  <a:lnTo>
                    <a:pt x="15826" y="7251"/>
                  </a:lnTo>
                  <a:lnTo>
                    <a:pt x="12190" y="6943"/>
                  </a:lnTo>
                  <a:lnTo>
                    <a:pt x="9945" y="4166"/>
                  </a:lnTo>
                  <a:lnTo>
                    <a:pt x="13473" y="694"/>
                  </a:lnTo>
                  <a:lnTo>
                    <a:pt x="12832" y="0"/>
                  </a:lnTo>
                  <a:lnTo>
                    <a:pt x="6737" y="1620"/>
                  </a:lnTo>
                  <a:lnTo>
                    <a:pt x="3529" y="5786"/>
                  </a:lnTo>
                  <a:lnTo>
                    <a:pt x="2566" y="4860"/>
                  </a:lnTo>
                  <a:lnTo>
                    <a:pt x="1604" y="6711"/>
                  </a:lnTo>
                  <a:lnTo>
                    <a:pt x="2566" y="11109"/>
                  </a:lnTo>
                  <a:lnTo>
                    <a:pt x="3315" y="11109"/>
                  </a:lnTo>
                  <a:lnTo>
                    <a:pt x="0" y="1434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4" name="Freeform 586"/>
            <p:cNvSpPr/>
            <p:nvPr/>
          </p:nvSpPr>
          <p:spPr>
            <a:xfrm>
              <a:off x="1439369" y="1929333"/>
              <a:ext cx="54304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00" y="10080"/>
                  </a:lnTo>
                  <a:lnTo>
                    <a:pt x="4800" y="8640"/>
                  </a:lnTo>
                  <a:lnTo>
                    <a:pt x="19200" y="21600"/>
                  </a:lnTo>
                  <a:lnTo>
                    <a:pt x="21600" y="12960"/>
                  </a:lnTo>
                  <a:lnTo>
                    <a:pt x="14400" y="1440"/>
                  </a:lnTo>
                  <a:lnTo>
                    <a:pt x="0" y="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5" name="Freeform 587"/>
            <p:cNvSpPr/>
            <p:nvPr/>
          </p:nvSpPr>
          <p:spPr>
            <a:xfrm>
              <a:off x="3072992" y="939080"/>
              <a:ext cx="46189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965"/>
                  </a:moveTo>
                  <a:lnTo>
                    <a:pt x="1440" y="6574"/>
                  </a:lnTo>
                  <a:lnTo>
                    <a:pt x="18720" y="0"/>
                  </a:lnTo>
                  <a:lnTo>
                    <a:pt x="15840" y="8452"/>
                  </a:lnTo>
                  <a:lnTo>
                    <a:pt x="21600" y="10330"/>
                  </a:lnTo>
                  <a:lnTo>
                    <a:pt x="12960" y="15026"/>
                  </a:lnTo>
                  <a:lnTo>
                    <a:pt x="11520" y="21600"/>
                  </a:lnTo>
                  <a:lnTo>
                    <a:pt x="4320" y="21600"/>
                  </a:lnTo>
                  <a:lnTo>
                    <a:pt x="0" y="15965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6" name="Freeform 588"/>
            <p:cNvSpPr/>
            <p:nvPr/>
          </p:nvSpPr>
          <p:spPr>
            <a:xfrm>
              <a:off x="3124254" y="951527"/>
              <a:ext cx="29919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16800" y="21600"/>
                  </a:lnTo>
                  <a:lnTo>
                    <a:pt x="21600" y="7200"/>
                  </a:lnTo>
                  <a:lnTo>
                    <a:pt x="20000" y="0"/>
                  </a:lnTo>
                  <a:lnTo>
                    <a:pt x="0" y="7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7" name="Freeform 589"/>
            <p:cNvSpPr/>
            <p:nvPr/>
          </p:nvSpPr>
          <p:spPr>
            <a:xfrm>
              <a:off x="1362477" y="1839436"/>
              <a:ext cx="40799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7020" y="0"/>
                  </a:lnTo>
                  <a:lnTo>
                    <a:pt x="21600" y="21600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8" name="Freeform 590"/>
            <p:cNvSpPr/>
            <p:nvPr/>
          </p:nvSpPr>
          <p:spPr>
            <a:xfrm>
              <a:off x="3292877" y="560129"/>
              <a:ext cx="189163" cy="32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5"/>
                  </a:moveTo>
                  <a:lnTo>
                    <a:pt x="1074" y="1404"/>
                  </a:lnTo>
                  <a:lnTo>
                    <a:pt x="3580" y="3041"/>
                  </a:lnTo>
                  <a:lnTo>
                    <a:pt x="7876" y="3041"/>
                  </a:lnTo>
                  <a:lnTo>
                    <a:pt x="10382" y="2105"/>
                  </a:lnTo>
                  <a:lnTo>
                    <a:pt x="10740" y="468"/>
                  </a:lnTo>
                  <a:lnTo>
                    <a:pt x="15036" y="0"/>
                  </a:lnTo>
                  <a:lnTo>
                    <a:pt x="16827" y="702"/>
                  </a:lnTo>
                  <a:lnTo>
                    <a:pt x="16827" y="2105"/>
                  </a:lnTo>
                  <a:lnTo>
                    <a:pt x="15752" y="3743"/>
                  </a:lnTo>
                  <a:lnTo>
                    <a:pt x="18617" y="5381"/>
                  </a:lnTo>
                  <a:lnTo>
                    <a:pt x="17185" y="7096"/>
                  </a:lnTo>
                  <a:lnTo>
                    <a:pt x="18617" y="9435"/>
                  </a:lnTo>
                  <a:lnTo>
                    <a:pt x="18259" y="11463"/>
                  </a:lnTo>
                  <a:lnTo>
                    <a:pt x="21600" y="15986"/>
                  </a:lnTo>
                  <a:lnTo>
                    <a:pt x="13604" y="20430"/>
                  </a:lnTo>
                  <a:lnTo>
                    <a:pt x="4654" y="21600"/>
                  </a:lnTo>
                  <a:lnTo>
                    <a:pt x="4296" y="20664"/>
                  </a:lnTo>
                  <a:lnTo>
                    <a:pt x="1074" y="19962"/>
                  </a:lnTo>
                  <a:lnTo>
                    <a:pt x="716" y="15752"/>
                  </a:lnTo>
                  <a:lnTo>
                    <a:pt x="9666" y="11307"/>
                  </a:lnTo>
                  <a:lnTo>
                    <a:pt x="6802" y="9123"/>
                  </a:lnTo>
                  <a:lnTo>
                    <a:pt x="5728" y="4679"/>
                  </a:lnTo>
                  <a:lnTo>
                    <a:pt x="0" y="2105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69" name="Freeform 591"/>
            <p:cNvSpPr/>
            <p:nvPr/>
          </p:nvSpPr>
          <p:spPr>
            <a:xfrm>
              <a:off x="2853107" y="1103661"/>
              <a:ext cx="220201" cy="21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256"/>
                  </a:moveTo>
                  <a:lnTo>
                    <a:pt x="811" y="8026"/>
                  </a:lnTo>
                  <a:lnTo>
                    <a:pt x="4868" y="9561"/>
                  </a:lnTo>
                  <a:lnTo>
                    <a:pt x="4462" y="10977"/>
                  </a:lnTo>
                  <a:lnTo>
                    <a:pt x="6389" y="11921"/>
                  </a:lnTo>
                  <a:lnTo>
                    <a:pt x="6997" y="14518"/>
                  </a:lnTo>
                  <a:lnTo>
                    <a:pt x="4868" y="19003"/>
                  </a:lnTo>
                  <a:lnTo>
                    <a:pt x="10344" y="21128"/>
                  </a:lnTo>
                  <a:lnTo>
                    <a:pt x="10952" y="21600"/>
                  </a:lnTo>
                  <a:lnTo>
                    <a:pt x="13386" y="21600"/>
                  </a:lnTo>
                  <a:lnTo>
                    <a:pt x="13386" y="19475"/>
                  </a:lnTo>
                  <a:lnTo>
                    <a:pt x="14907" y="18767"/>
                  </a:lnTo>
                  <a:lnTo>
                    <a:pt x="18254" y="19711"/>
                  </a:lnTo>
                  <a:lnTo>
                    <a:pt x="20687" y="18059"/>
                  </a:lnTo>
                  <a:lnTo>
                    <a:pt x="19470" y="15462"/>
                  </a:lnTo>
                  <a:lnTo>
                    <a:pt x="19775" y="13102"/>
                  </a:lnTo>
                  <a:lnTo>
                    <a:pt x="17949" y="11685"/>
                  </a:lnTo>
                  <a:lnTo>
                    <a:pt x="20687" y="8380"/>
                  </a:lnTo>
                  <a:lnTo>
                    <a:pt x="21600" y="5193"/>
                  </a:lnTo>
                  <a:lnTo>
                    <a:pt x="18558" y="3541"/>
                  </a:lnTo>
                  <a:lnTo>
                    <a:pt x="17645" y="3541"/>
                  </a:lnTo>
                  <a:lnTo>
                    <a:pt x="12777" y="0"/>
                  </a:lnTo>
                  <a:lnTo>
                    <a:pt x="11256" y="236"/>
                  </a:lnTo>
                  <a:lnTo>
                    <a:pt x="8823" y="3777"/>
                  </a:lnTo>
                  <a:lnTo>
                    <a:pt x="4868" y="3069"/>
                  </a:lnTo>
                  <a:lnTo>
                    <a:pt x="5679" y="6256"/>
                  </a:lnTo>
                  <a:lnTo>
                    <a:pt x="0" y="6256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0" name="Freeform 592"/>
            <p:cNvSpPr/>
            <p:nvPr/>
          </p:nvSpPr>
          <p:spPr>
            <a:xfrm>
              <a:off x="3035220" y="1008232"/>
              <a:ext cx="155448" cy="18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00"/>
                  </a:moveTo>
                  <a:lnTo>
                    <a:pt x="0" y="12533"/>
                  </a:lnTo>
                  <a:lnTo>
                    <a:pt x="864" y="15733"/>
                  </a:lnTo>
                  <a:lnTo>
                    <a:pt x="5184" y="17600"/>
                  </a:lnTo>
                  <a:lnTo>
                    <a:pt x="3888" y="21200"/>
                  </a:lnTo>
                  <a:lnTo>
                    <a:pt x="8640" y="21600"/>
                  </a:lnTo>
                  <a:lnTo>
                    <a:pt x="16992" y="21600"/>
                  </a:lnTo>
                  <a:lnTo>
                    <a:pt x="19008" y="18400"/>
                  </a:lnTo>
                  <a:lnTo>
                    <a:pt x="14688" y="13600"/>
                  </a:lnTo>
                  <a:lnTo>
                    <a:pt x="19872" y="10933"/>
                  </a:lnTo>
                  <a:lnTo>
                    <a:pt x="21600" y="12000"/>
                  </a:lnTo>
                  <a:lnTo>
                    <a:pt x="19872" y="3200"/>
                  </a:lnTo>
                  <a:lnTo>
                    <a:pt x="16128" y="1200"/>
                  </a:lnTo>
                  <a:lnTo>
                    <a:pt x="11664" y="2400"/>
                  </a:lnTo>
                  <a:lnTo>
                    <a:pt x="12096" y="1600"/>
                  </a:lnTo>
                  <a:lnTo>
                    <a:pt x="8640" y="0"/>
                  </a:lnTo>
                  <a:lnTo>
                    <a:pt x="6480" y="0"/>
                  </a:lnTo>
                  <a:lnTo>
                    <a:pt x="6480" y="4400"/>
                  </a:lnTo>
                  <a:lnTo>
                    <a:pt x="4320" y="3200"/>
                  </a:lnTo>
                  <a:lnTo>
                    <a:pt x="3024" y="4800"/>
                  </a:lnTo>
                  <a:lnTo>
                    <a:pt x="2592" y="7733"/>
                  </a:lnTo>
                  <a:lnTo>
                    <a:pt x="0" y="880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1" name="Freeform 593"/>
            <p:cNvSpPr/>
            <p:nvPr/>
          </p:nvSpPr>
          <p:spPr>
            <a:xfrm>
              <a:off x="1661952" y="0"/>
              <a:ext cx="1060620" cy="8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61"/>
                  </a:moveTo>
                  <a:lnTo>
                    <a:pt x="126" y="5601"/>
                  </a:lnTo>
                  <a:lnTo>
                    <a:pt x="1453" y="5084"/>
                  </a:lnTo>
                  <a:lnTo>
                    <a:pt x="2421" y="5084"/>
                  </a:lnTo>
                  <a:lnTo>
                    <a:pt x="2926" y="4653"/>
                  </a:lnTo>
                  <a:lnTo>
                    <a:pt x="2800" y="4309"/>
                  </a:lnTo>
                  <a:lnTo>
                    <a:pt x="3053" y="4222"/>
                  </a:lnTo>
                  <a:lnTo>
                    <a:pt x="2842" y="4136"/>
                  </a:lnTo>
                  <a:lnTo>
                    <a:pt x="3242" y="3878"/>
                  </a:lnTo>
                  <a:lnTo>
                    <a:pt x="3179" y="3791"/>
                  </a:lnTo>
                  <a:lnTo>
                    <a:pt x="2463" y="4050"/>
                  </a:lnTo>
                  <a:lnTo>
                    <a:pt x="1916" y="3705"/>
                  </a:lnTo>
                  <a:lnTo>
                    <a:pt x="2674" y="3447"/>
                  </a:lnTo>
                  <a:lnTo>
                    <a:pt x="3116" y="2757"/>
                  </a:lnTo>
                  <a:lnTo>
                    <a:pt x="4063" y="2757"/>
                  </a:lnTo>
                  <a:lnTo>
                    <a:pt x="4000" y="2068"/>
                  </a:lnTo>
                  <a:lnTo>
                    <a:pt x="4758" y="1982"/>
                  </a:lnTo>
                  <a:lnTo>
                    <a:pt x="5389" y="2499"/>
                  </a:lnTo>
                  <a:lnTo>
                    <a:pt x="4632" y="1896"/>
                  </a:lnTo>
                  <a:lnTo>
                    <a:pt x="6211" y="1379"/>
                  </a:lnTo>
                  <a:lnTo>
                    <a:pt x="6653" y="1637"/>
                  </a:lnTo>
                  <a:lnTo>
                    <a:pt x="6653" y="2327"/>
                  </a:lnTo>
                  <a:lnTo>
                    <a:pt x="6905" y="1723"/>
                  </a:lnTo>
                  <a:lnTo>
                    <a:pt x="7916" y="2154"/>
                  </a:lnTo>
                  <a:lnTo>
                    <a:pt x="7621" y="1896"/>
                  </a:lnTo>
                  <a:lnTo>
                    <a:pt x="8042" y="1982"/>
                  </a:lnTo>
                  <a:lnTo>
                    <a:pt x="7663" y="1551"/>
                  </a:lnTo>
                  <a:lnTo>
                    <a:pt x="7537" y="1206"/>
                  </a:lnTo>
                  <a:lnTo>
                    <a:pt x="7747" y="1206"/>
                  </a:lnTo>
                  <a:lnTo>
                    <a:pt x="9768" y="2068"/>
                  </a:lnTo>
                  <a:lnTo>
                    <a:pt x="9642" y="1723"/>
                  </a:lnTo>
                  <a:lnTo>
                    <a:pt x="10084" y="1723"/>
                  </a:lnTo>
                  <a:lnTo>
                    <a:pt x="9768" y="1465"/>
                  </a:lnTo>
                  <a:lnTo>
                    <a:pt x="10526" y="1551"/>
                  </a:lnTo>
                  <a:lnTo>
                    <a:pt x="9432" y="948"/>
                  </a:lnTo>
                  <a:lnTo>
                    <a:pt x="11411" y="1206"/>
                  </a:lnTo>
                  <a:lnTo>
                    <a:pt x="10968" y="862"/>
                  </a:lnTo>
                  <a:lnTo>
                    <a:pt x="9768" y="862"/>
                  </a:lnTo>
                  <a:lnTo>
                    <a:pt x="10211" y="776"/>
                  </a:lnTo>
                  <a:lnTo>
                    <a:pt x="9516" y="431"/>
                  </a:lnTo>
                  <a:lnTo>
                    <a:pt x="10337" y="603"/>
                  </a:lnTo>
                  <a:lnTo>
                    <a:pt x="9958" y="345"/>
                  </a:lnTo>
                  <a:lnTo>
                    <a:pt x="10400" y="259"/>
                  </a:lnTo>
                  <a:lnTo>
                    <a:pt x="11789" y="948"/>
                  </a:lnTo>
                  <a:lnTo>
                    <a:pt x="11663" y="689"/>
                  </a:lnTo>
                  <a:lnTo>
                    <a:pt x="12358" y="431"/>
                  </a:lnTo>
                  <a:lnTo>
                    <a:pt x="11726" y="345"/>
                  </a:lnTo>
                  <a:lnTo>
                    <a:pt x="11726" y="86"/>
                  </a:lnTo>
                  <a:lnTo>
                    <a:pt x="12105" y="0"/>
                  </a:lnTo>
                  <a:lnTo>
                    <a:pt x="16105" y="86"/>
                  </a:lnTo>
                  <a:lnTo>
                    <a:pt x="16400" y="172"/>
                  </a:lnTo>
                  <a:lnTo>
                    <a:pt x="16274" y="345"/>
                  </a:lnTo>
                  <a:lnTo>
                    <a:pt x="13558" y="431"/>
                  </a:lnTo>
                  <a:lnTo>
                    <a:pt x="13874" y="603"/>
                  </a:lnTo>
                  <a:lnTo>
                    <a:pt x="12863" y="776"/>
                  </a:lnTo>
                  <a:lnTo>
                    <a:pt x="16611" y="431"/>
                  </a:lnTo>
                  <a:lnTo>
                    <a:pt x="16737" y="689"/>
                  </a:lnTo>
                  <a:lnTo>
                    <a:pt x="16274" y="948"/>
                  </a:lnTo>
                  <a:lnTo>
                    <a:pt x="17116" y="776"/>
                  </a:lnTo>
                  <a:lnTo>
                    <a:pt x="18126" y="1120"/>
                  </a:lnTo>
                  <a:lnTo>
                    <a:pt x="16611" y="1637"/>
                  </a:lnTo>
                  <a:lnTo>
                    <a:pt x="14253" y="1551"/>
                  </a:lnTo>
                  <a:lnTo>
                    <a:pt x="14758" y="1723"/>
                  </a:lnTo>
                  <a:lnTo>
                    <a:pt x="13811" y="1982"/>
                  </a:lnTo>
                  <a:lnTo>
                    <a:pt x="13811" y="2240"/>
                  </a:lnTo>
                  <a:lnTo>
                    <a:pt x="16484" y="1896"/>
                  </a:lnTo>
                  <a:lnTo>
                    <a:pt x="16611" y="2068"/>
                  </a:lnTo>
                  <a:lnTo>
                    <a:pt x="16105" y="2499"/>
                  </a:lnTo>
                  <a:lnTo>
                    <a:pt x="17811" y="1723"/>
                  </a:lnTo>
                  <a:lnTo>
                    <a:pt x="17937" y="2413"/>
                  </a:lnTo>
                  <a:lnTo>
                    <a:pt x="17053" y="3619"/>
                  </a:lnTo>
                  <a:lnTo>
                    <a:pt x="18632" y="2240"/>
                  </a:lnTo>
                  <a:lnTo>
                    <a:pt x="18632" y="2499"/>
                  </a:lnTo>
                  <a:lnTo>
                    <a:pt x="19453" y="2413"/>
                  </a:lnTo>
                  <a:lnTo>
                    <a:pt x="19705" y="1982"/>
                  </a:lnTo>
                  <a:lnTo>
                    <a:pt x="20463" y="1982"/>
                  </a:lnTo>
                  <a:lnTo>
                    <a:pt x="21600" y="2327"/>
                  </a:lnTo>
                  <a:lnTo>
                    <a:pt x="20526" y="2844"/>
                  </a:lnTo>
                  <a:lnTo>
                    <a:pt x="20653" y="3188"/>
                  </a:lnTo>
                  <a:lnTo>
                    <a:pt x="18253" y="3447"/>
                  </a:lnTo>
                  <a:lnTo>
                    <a:pt x="20147" y="3533"/>
                  </a:lnTo>
                  <a:lnTo>
                    <a:pt x="18568" y="3964"/>
                  </a:lnTo>
                  <a:lnTo>
                    <a:pt x="18758" y="4309"/>
                  </a:lnTo>
                  <a:lnTo>
                    <a:pt x="19705" y="3964"/>
                  </a:lnTo>
                  <a:lnTo>
                    <a:pt x="19011" y="4481"/>
                  </a:lnTo>
                  <a:lnTo>
                    <a:pt x="18884" y="4998"/>
                  </a:lnTo>
                  <a:lnTo>
                    <a:pt x="19137" y="4826"/>
                  </a:lnTo>
                  <a:lnTo>
                    <a:pt x="18379" y="5371"/>
                  </a:lnTo>
                  <a:lnTo>
                    <a:pt x="18126" y="6463"/>
                  </a:lnTo>
                  <a:lnTo>
                    <a:pt x="18505" y="6290"/>
                  </a:lnTo>
                  <a:lnTo>
                    <a:pt x="19074" y="6463"/>
                  </a:lnTo>
                  <a:lnTo>
                    <a:pt x="18568" y="6463"/>
                  </a:lnTo>
                  <a:lnTo>
                    <a:pt x="18568" y="6807"/>
                  </a:lnTo>
                  <a:lnTo>
                    <a:pt x="19389" y="6922"/>
                  </a:lnTo>
                  <a:lnTo>
                    <a:pt x="19453" y="7439"/>
                  </a:lnTo>
                  <a:lnTo>
                    <a:pt x="18189" y="7324"/>
                  </a:lnTo>
                  <a:lnTo>
                    <a:pt x="18505" y="7439"/>
                  </a:lnTo>
                  <a:lnTo>
                    <a:pt x="17874" y="7612"/>
                  </a:lnTo>
                  <a:lnTo>
                    <a:pt x="18189" y="8014"/>
                  </a:lnTo>
                  <a:lnTo>
                    <a:pt x="18884" y="8014"/>
                  </a:lnTo>
                  <a:lnTo>
                    <a:pt x="18442" y="8359"/>
                  </a:lnTo>
                  <a:lnTo>
                    <a:pt x="18947" y="8531"/>
                  </a:lnTo>
                  <a:lnTo>
                    <a:pt x="18947" y="9077"/>
                  </a:lnTo>
                  <a:lnTo>
                    <a:pt x="18063" y="8818"/>
                  </a:lnTo>
                  <a:lnTo>
                    <a:pt x="18568" y="9077"/>
                  </a:lnTo>
                  <a:lnTo>
                    <a:pt x="18253" y="9249"/>
                  </a:lnTo>
                  <a:lnTo>
                    <a:pt x="18505" y="9249"/>
                  </a:lnTo>
                  <a:lnTo>
                    <a:pt x="18442" y="9507"/>
                  </a:lnTo>
                  <a:lnTo>
                    <a:pt x="19137" y="9852"/>
                  </a:lnTo>
                  <a:lnTo>
                    <a:pt x="18063" y="9766"/>
                  </a:lnTo>
                  <a:lnTo>
                    <a:pt x="17937" y="9938"/>
                  </a:lnTo>
                  <a:lnTo>
                    <a:pt x="18632" y="10369"/>
                  </a:lnTo>
                  <a:lnTo>
                    <a:pt x="18568" y="10714"/>
                  </a:lnTo>
                  <a:lnTo>
                    <a:pt x="17937" y="10972"/>
                  </a:lnTo>
                  <a:lnTo>
                    <a:pt x="17305" y="10369"/>
                  </a:lnTo>
                  <a:lnTo>
                    <a:pt x="16358" y="10800"/>
                  </a:lnTo>
                  <a:lnTo>
                    <a:pt x="17053" y="11145"/>
                  </a:lnTo>
                  <a:lnTo>
                    <a:pt x="16358" y="11403"/>
                  </a:lnTo>
                  <a:lnTo>
                    <a:pt x="17116" y="11403"/>
                  </a:lnTo>
                  <a:lnTo>
                    <a:pt x="16863" y="11920"/>
                  </a:lnTo>
                  <a:lnTo>
                    <a:pt x="17179" y="11662"/>
                  </a:lnTo>
                  <a:lnTo>
                    <a:pt x="17937" y="12093"/>
                  </a:lnTo>
                  <a:lnTo>
                    <a:pt x="17621" y="12437"/>
                  </a:lnTo>
                  <a:lnTo>
                    <a:pt x="18063" y="12351"/>
                  </a:lnTo>
                  <a:lnTo>
                    <a:pt x="17937" y="12696"/>
                  </a:lnTo>
                  <a:lnTo>
                    <a:pt x="18189" y="12523"/>
                  </a:lnTo>
                  <a:lnTo>
                    <a:pt x="18253" y="13385"/>
                  </a:lnTo>
                  <a:lnTo>
                    <a:pt x="17937" y="13127"/>
                  </a:lnTo>
                  <a:lnTo>
                    <a:pt x="17874" y="13385"/>
                  </a:lnTo>
                  <a:lnTo>
                    <a:pt x="17558" y="13385"/>
                  </a:lnTo>
                  <a:lnTo>
                    <a:pt x="17116" y="12696"/>
                  </a:lnTo>
                  <a:lnTo>
                    <a:pt x="16105" y="12265"/>
                  </a:lnTo>
                  <a:lnTo>
                    <a:pt x="16863" y="12782"/>
                  </a:lnTo>
                  <a:lnTo>
                    <a:pt x="15895" y="12954"/>
                  </a:lnTo>
                  <a:lnTo>
                    <a:pt x="15600" y="13385"/>
                  </a:lnTo>
                  <a:lnTo>
                    <a:pt x="16484" y="13557"/>
                  </a:lnTo>
                  <a:lnTo>
                    <a:pt x="15726" y="13816"/>
                  </a:lnTo>
                  <a:lnTo>
                    <a:pt x="16926" y="13557"/>
                  </a:lnTo>
                  <a:lnTo>
                    <a:pt x="18000" y="13902"/>
                  </a:lnTo>
                  <a:lnTo>
                    <a:pt x="16547" y="14936"/>
                  </a:lnTo>
                  <a:lnTo>
                    <a:pt x="15221" y="15453"/>
                  </a:lnTo>
                  <a:lnTo>
                    <a:pt x="14632" y="15453"/>
                  </a:lnTo>
                  <a:lnTo>
                    <a:pt x="14337" y="15022"/>
                  </a:lnTo>
                  <a:lnTo>
                    <a:pt x="14505" y="15453"/>
                  </a:lnTo>
                  <a:lnTo>
                    <a:pt x="14126" y="15712"/>
                  </a:lnTo>
                  <a:lnTo>
                    <a:pt x="13558" y="16832"/>
                  </a:lnTo>
                  <a:lnTo>
                    <a:pt x="13179" y="16774"/>
                  </a:lnTo>
                  <a:lnTo>
                    <a:pt x="13116" y="17177"/>
                  </a:lnTo>
                  <a:lnTo>
                    <a:pt x="12674" y="17291"/>
                  </a:lnTo>
                  <a:lnTo>
                    <a:pt x="12484" y="17119"/>
                  </a:lnTo>
                  <a:lnTo>
                    <a:pt x="12674" y="16832"/>
                  </a:lnTo>
                  <a:lnTo>
                    <a:pt x="12484" y="16774"/>
                  </a:lnTo>
                  <a:lnTo>
                    <a:pt x="12295" y="17464"/>
                  </a:lnTo>
                  <a:lnTo>
                    <a:pt x="11600" y="17521"/>
                  </a:lnTo>
                  <a:lnTo>
                    <a:pt x="11663" y="17866"/>
                  </a:lnTo>
                  <a:lnTo>
                    <a:pt x="11284" y="17981"/>
                  </a:lnTo>
                  <a:lnTo>
                    <a:pt x="11600" y="18383"/>
                  </a:lnTo>
                  <a:lnTo>
                    <a:pt x="11221" y="18383"/>
                  </a:lnTo>
                  <a:lnTo>
                    <a:pt x="11537" y="18900"/>
                  </a:lnTo>
                  <a:lnTo>
                    <a:pt x="11221" y="18900"/>
                  </a:lnTo>
                  <a:lnTo>
                    <a:pt x="11474" y="19015"/>
                  </a:lnTo>
                  <a:lnTo>
                    <a:pt x="11221" y="19446"/>
                  </a:lnTo>
                  <a:lnTo>
                    <a:pt x="10968" y="19360"/>
                  </a:lnTo>
                  <a:lnTo>
                    <a:pt x="11221" y="19532"/>
                  </a:lnTo>
                  <a:lnTo>
                    <a:pt x="10716" y="19704"/>
                  </a:lnTo>
                  <a:lnTo>
                    <a:pt x="10968" y="20394"/>
                  </a:lnTo>
                  <a:lnTo>
                    <a:pt x="10716" y="21341"/>
                  </a:lnTo>
                  <a:lnTo>
                    <a:pt x="10400" y="21341"/>
                  </a:lnTo>
                  <a:lnTo>
                    <a:pt x="10653" y="21600"/>
                  </a:lnTo>
                  <a:lnTo>
                    <a:pt x="9895" y="21600"/>
                  </a:lnTo>
                  <a:lnTo>
                    <a:pt x="9768" y="20997"/>
                  </a:lnTo>
                  <a:lnTo>
                    <a:pt x="8800" y="21083"/>
                  </a:lnTo>
                  <a:lnTo>
                    <a:pt x="9011" y="20911"/>
                  </a:lnTo>
                  <a:lnTo>
                    <a:pt x="8547" y="20652"/>
                  </a:lnTo>
                  <a:lnTo>
                    <a:pt x="8800" y="20566"/>
                  </a:lnTo>
                  <a:lnTo>
                    <a:pt x="8421" y="20566"/>
                  </a:lnTo>
                  <a:lnTo>
                    <a:pt x="8547" y="20221"/>
                  </a:lnTo>
                  <a:lnTo>
                    <a:pt x="8295" y="20221"/>
                  </a:lnTo>
                  <a:lnTo>
                    <a:pt x="7663" y="19015"/>
                  </a:lnTo>
                  <a:lnTo>
                    <a:pt x="7663" y="18555"/>
                  </a:lnTo>
                  <a:lnTo>
                    <a:pt x="8126" y="18211"/>
                  </a:lnTo>
                  <a:lnTo>
                    <a:pt x="7916" y="18038"/>
                  </a:lnTo>
                  <a:lnTo>
                    <a:pt x="7474" y="18498"/>
                  </a:lnTo>
                  <a:lnTo>
                    <a:pt x="7411" y="17636"/>
                  </a:lnTo>
                  <a:lnTo>
                    <a:pt x="6968" y="17119"/>
                  </a:lnTo>
                  <a:lnTo>
                    <a:pt x="7032" y="16430"/>
                  </a:lnTo>
                  <a:lnTo>
                    <a:pt x="6779" y="16143"/>
                  </a:lnTo>
                  <a:lnTo>
                    <a:pt x="7158" y="15453"/>
                  </a:lnTo>
                  <a:lnTo>
                    <a:pt x="6968" y="15367"/>
                  </a:lnTo>
                  <a:lnTo>
                    <a:pt x="7789" y="15453"/>
                  </a:lnTo>
                  <a:lnTo>
                    <a:pt x="7747" y="15195"/>
                  </a:lnTo>
                  <a:lnTo>
                    <a:pt x="7095" y="15195"/>
                  </a:lnTo>
                  <a:lnTo>
                    <a:pt x="8000" y="14591"/>
                  </a:lnTo>
                  <a:lnTo>
                    <a:pt x="7789" y="14419"/>
                  </a:lnTo>
                  <a:lnTo>
                    <a:pt x="8000" y="13816"/>
                  </a:lnTo>
                  <a:lnTo>
                    <a:pt x="7284" y="13730"/>
                  </a:lnTo>
                  <a:lnTo>
                    <a:pt x="6589" y="13213"/>
                  </a:lnTo>
                  <a:lnTo>
                    <a:pt x="7916" y="13557"/>
                  </a:lnTo>
                  <a:lnTo>
                    <a:pt x="7747" y="13299"/>
                  </a:lnTo>
                  <a:lnTo>
                    <a:pt x="7916" y="13213"/>
                  </a:lnTo>
                  <a:lnTo>
                    <a:pt x="7411" y="12868"/>
                  </a:lnTo>
                  <a:lnTo>
                    <a:pt x="7621" y="12696"/>
                  </a:lnTo>
                  <a:lnTo>
                    <a:pt x="7221" y="12782"/>
                  </a:lnTo>
                  <a:lnTo>
                    <a:pt x="7474" y="12523"/>
                  </a:lnTo>
                  <a:lnTo>
                    <a:pt x="7095" y="12610"/>
                  </a:lnTo>
                  <a:lnTo>
                    <a:pt x="7537" y="12351"/>
                  </a:lnTo>
                  <a:lnTo>
                    <a:pt x="6905" y="12006"/>
                  </a:lnTo>
                  <a:lnTo>
                    <a:pt x="6716" y="12523"/>
                  </a:lnTo>
                  <a:lnTo>
                    <a:pt x="6211" y="12610"/>
                  </a:lnTo>
                  <a:lnTo>
                    <a:pt x="6084" y="12351"/>
                  </a:lnTo>
                  <a:lnTo>
                    <a:pt x="6463" y="12006"/>
                  </a:lnTo>
                  <a:lnTo>
                    <a:pt x="6147" y="12006"/>
                  </a:lnTo>
                  <a:lnTo>
                    <a:pt x="6589" y="11317"/>
                  </a:lnTo>
                  <a:lnTo>
                    <a:pt x="6147" y="11145"/>
                  </a:lnTo>
                  <a:lnTo>
                    <a:pt x="6274" y="10714"/>
                  </a:lnTo>
                  <a:lnTo>
                    <a:pt x="5768" y="9852"/>
                  </a:lnTo>
                  <a:lnTo>
                    <a:pt x="5958" y="9766"/>
                  </a:lnTo>
                  <a:lnTo>
                    <a:pt x="5137" y="8904"/>
                  </a:lnTo>
                  <a:lnTo>
                    <a:pt x="5074" y="8531"/>
                  </a:lnTo>
                  <a:lnTo>
                    <a:pt x="4253" y="8129"/>
                  </a:lnTo>
                  <a:lnTo>
                    <a:pt x="3432" y="7956"/>
                  </a:lnTo>
                  <a:lnTo>
                    <a:pt x="2716" y="8186"/>
                  </a:lnTo>
                  <a:lnTo>
                    <a:pt x="2168" y="8014"/>
                  </a:lnTo>
                  <a:lnTo>
                    <a:pt x="2337" y="8473"/>
                  </a:lnTo>
                  <a:lnTo>
                    <a:pt x="1705" y="8186"/>
                  </a:lnTo>
                  <a:lnTo>
                    <a:pt x="1200" y="7841"/>
                  </a:lnTo>
                  <a:lnTo>
                    <a:pt x="1705" y="7612"/>
                  </a:lnTo>
                  <a:lnTo>
                    <a:pt x="505" y="7324"/>
                  </a:lnTo>
                  <a:lnTo>
                    <a:pt x="947" y="7095"/>
                  </a:lnTo>
                  <a:lnTo>
                    <a:pt x="2421" y="7152"/>
                  </a:lnTo>
                  <a:lnTo>
                    <a:pt x="2547" y="6922"/>
                  </a:lnTo>
                  <a:lnTo>
                    <a:pt x="2295" y="6807"/>
                  </a:lnTo>
                  <a:lnTo>
                    <a:pt x="2547" y="6635"/>
                  </a:lnTo>
                  <a:lnTo>
                    <a:pt x="1284" y="6750"/>
                  </a:lnTo>
                  <a:lnTo>
                    <a:pt x="0" y="6061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2" name="Freeform 594"/>
            <p:cNvSpPr/>
            <p:nvPr/>
          </p:nvSpPr>
          <p:spPr>
            <a:xfrm>
              <a:off x="3214636" y="1170047"/>
              <a:ext cx="117679" cy="6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07"/>
                  </a:moveTo>
                  <a:lnTo>
                    <a:pt x="3411" y="3352"/>
                  </a:lnTo>
                  <a:lnTo>
                    <a:pt x="7958" y="5586"/>
                  </a:lnTo>
                  <a:lnTo>
                    <a:pt x="14779" y="0"/>
                  </a:lnTo>
                  <a:lnTo>
                    <a:pt x="18758" y="1117"/>
                  </a:lnTo>
                  <a:lnTo>
                    <a:pt x="21600" y="4469"/>
                  </a:lnTo>
                  <a:lnTo>
                    <a:pt x="13642" y="19366"/>
                  </a:lnTo>
                  <a:lnTo>
                    <a:pt x="6253" y="21600"/>
                  </a:lnTo>
                  <a:lnTo>
                    <a:pt x="0" y="1340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3" name="Freeform 595"/>
            <p:cNvSpPr/>
            <p:nvPr/>
          </p:nvSpPr>
          <p:spPr>
            <a:xfrm>
              <a:off x="2509116" y="681836"/>
              <a:ext cx="187832" cy="10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45"/>
                  </a:moveTo>
                  <a:lnTo>
                    <a:pt x="1416" y="7364"/>
                  </a:lnTo>
                  <a:lnTo>
                    <a:pt x="354" y="5400"/>
                  </a:lnTo>
                  <a:lnTo>
                    <a:pt x="2125" y="6873"/>
                  </a:lnTo>
                  <a:lnTo>
                    <a:pt x="1416" y="2945"/>
                  </a:lnTo>
                  <a:lnTo>
                    <a:pt x="3541" y="4418"/>
                  </a:lnTo>
                  <a:lnTo>
                    <a:pt x="2479" y="982"/>
                  </a:lnTo>
                  <a:lnTo>
                    <a:pt x="6020" y="3927"/>
                  </a:lnTo>
                  <a:lnTo>
                    <a:pt x="6374" y="9818"/>
                  </a:lnTo>
                  <a:lnTo>
                    <a:pt x="7790" y="2945"/>
                  </a:lnTo>
                  <a:lnTo>
                    <a:pt x="9915" y="5400"/>
                  </a:lnTo>
                  <a:lnTo>
                    <a:pt x="11331" y="2455"/>
                  </a:lnTo>
                  <a:lnTo>
                    <a:pt x="12393" y="6873"/>
                  </a:lnTo>
                  <a:lnTo>
                    <a:pt x="12039" y="2945"/>
                  </a:lnTo>
                  <a:lnTo>
                    <a:pt x="15934" y="2945"/>
                  </a:lnTo>
                  <a:lnTo>
                    <a:pt x="16289" y="0"/>
                  </a:lnTo>
                  <a:lnTo>
                    <a:pt x="17705" y="2455"/>
                  </a:lnTo>
                  <a:lnTo>
                    <a:pt x="19830" y="1473"/>
                  </a:lnTo>
                  <a:lnTo>
                    <a:pt x="18413" y="2945"/>
                  </a:lnTo>
                  <a:lnTo>
                    <a:pt x="21600" y="10309"/>
                  </a:lnTo>
                  <a:lnTo>
                    <a:pt x="19121" y="15709"/>
                  </a:lnTo>
                  <a:lnTo>
                    <a:pt x="10623" y="21600"/>
                  </a:lnTo>
                  <a:lnTo>
                    <a:pt x="3541" y="19145"/>
                  </a:lnTo>
                  <a:lnTo>
                    <a:pt x="5311" y="13255"/>
                  </a:lnTo>
                  <a:lnTo>
                    <a:pt x="1062" y="11782"/>
                  </a:lnTo>
                  <a:lnTo>
                    <a:pt x="4957" y="10309"/>
                  </a:lnTo>
                  <a:lnTo>
                    <a:pt x="3895" y="9818"/>
                  </a:lnTo>
                  <a:lnTo>
                    <a:pt x="5311" y="8345"/>
                  </a:lnTo>
                  <a:lnTo>
                    <a:pt x="0" y="83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4" name="Freeform 596"/>
            <p:cNvSpPr/>
            <p:nvPr/>
          </p:nvSpPr>
          <p:spPr>
            <a:xfrm>
              <a:off x="2753282" y="1004083"/>
              <a:ext cx="73193" cy="9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00"/>
                  </a:moveTo>
                  <a:lnTo>
                    <a:pt x="4438" y="21067"/>
                  </a:lnTo>
                  <a:lnTo>
                    <a:pt x="1775" y="21600"/>
                  </a:lnTo>
                  <a:lnTo>
                    <a:pt x="20416" y="19467"/>
                  </a:lnTo>
                  <a:lnTo>
                    <a:pt x="21600" y="7200"/>
                  </a:lnTo>
                  <a:lnTo>
                    <a:pt x="19825" y="4800"/>
                  </a:lnTo>
                  <a:lnTo>
                    <a:pt x="13315" y="6400"/>
                  </a:lnTo>
                  <a:lnTo>
                    <a:pt x="11540" y="4800"/>
                  </a:lnTo>
                  <a:lnTo>
                    <a:pt x="14499" y="1600"/>
                  </a:lnTo>
                  <a:lnTo>
                    <a:pt x="11540" y="0"/>
                  </a:lnTo>
                  <a:lnTo>
                    <a:pt x="9764" y="5600"/>
                  </a:lnTo>
                  <a:lnTo>
                    <a:pt x="1775" y="8000"/>
                  </a:lnTo>
                  <a:lnTo>
                    <a:pt x="4438" y="8800"/>
                  </a:lnTo>
                  <a:lnTo>
                    <a:pt x="2663" y="11200"/>
                  </a:lnTo>
                  <a:lnTo>
                    <a:pt x="7989" y="12000"/>
                  </a:lnTo>
                  <a:lnTo>
                    <a:pt x="2663" y="16800"/>
                  </a:lnTo>
                  <a:lnTo>
                    <a:pt x="8877" y="16267"/>
                  </a:lnTo>
                  <a:lnTo>
                    <a:pt x="0" y="1840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5" name="Freeform 597"/>
            <p:cNvSpPr/>
            <p:nvPr/>
          </p:nvSpPr>
          <p:spPr>
            <a:xfrm>
              <a:off x="3032523" y="1088448"/>
              <a:ext cx="1650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6" name="Freeform 598"/>
            <p:cNvSpPr/>
            <p:nvPr/>
          </p:nvSpPr>
          <p:spPr>
            <a:xfrm>
              <a:off x="893029" y="1501975"/>
              <a:ext cx="527773" cy="37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1"/>
                  </a:moveTo>
                  <a:lnTo>
                    <a:pt x="1012" y="3622"/>
                  </a:lnTo>
                  <a:lnTo>
                    <a:pt x="2152" y="5232"/>
                  </a:lnTo>
                  <a:lnTo>
                    <a:pt x="2067" y="6037"/>
                  </a:lnTo>
                  <a:lnTo>
                    <a:pt x="1561" y="6306"/>
                  </a:lnTo>
                  <a:lnTo>
                    <a:pt x="2911" y="7111"/>
                  </a:lnTo>
                  <a:lnTo>
                    <a:pt x="3586" y="8720"/>
                  </a:lnTo>
                  <a:lnTo>
                    <a:pt x="3417" y="9660"/>
                  </a:lnTo>
                  <a:lnTo>
                    <a:pt x="5105" y="11940"/>
                  </a:lnTo>
                  <a:lnTo>
                    <a:pt x="5442" y="11270"/>
                  </a:lnTo>
                  <a:lnTo>
                    <a:pt x="1814" y="3220"/>
                  </a:lnTo>
                  <a:lnTo>
                    <a:pt x="1561" y="1006"/>
                  </a:lnTo>
                  <a:lnTo>
                    <a:pt x="2320" y="1409"/>
                  </a:lnTo>
                  <a:lnTo>
                    <a:pt x="3670" y="5031"/>
                  </a:lnTo>
                  <a:lnTo>
                    <a:pt x="5611" y="7647"/>
                  </a:lnTo>
                  <a:lnTo>
                    <a:pt x="5611" y="8720"/>
                  </a:lnTo>
                  <a:lnTo>
                    <a:pt x="8269" y="12343"/>
                  </a:lnTo>
                  <a:lnTo>
                    <a:pt x="8522" y="13752"/>
                  </a:lnTo>
                  <a:lnTo>
                    <a:pt x="8269" y="14959"/>
                  </a:lnTo>
                  <a:lnTo>
                    <a:pt x="8902" y="16166"/>
                  </a:lnTo>
                  <a:lnTo>
                    <a:pt x="13964" y="20191"/>
                  </a:lnTo>
                  <a:lnTo>
                    <a:pt x="16116" y="19789"/>
                  </a:lnTo>
                  <a:lnTo>
                    <a:pt x="17634" y="21600"/>
                  </a:lnTo>
                  <a:lnTo>
                    <a:pt x="18141" y="19789"/>
                  </a:lnTo>
                  <a:lnTo>
                    <a:pt x="18816" y="19789"/>
                  </a:lnTo>
                  <a:lnTo>
                    <a:pt x="18141" y="18380"/>
                  </a:lnTo>
                  <a:lnTo>
                    <a:pt x="19828" y="17978"/>
                  </a:lnTo>
                  <a:lnTo>
                    <a:pt x="20587" y="16770"/>
                  </a:lnTo>
                  <a:lnTo>
                    <a:pt x="20714" y="17575"/>
                  </a:lnTo>
                  <a:lnTo>
                    <a:pt x="21600" y="14154"/>
                  </a:lnTo>
                  <a:lnTo>
                    <a:pt x="20587" y="13282"/>
                  </a:lnTo>
                  <a:lnTo>
                    <a:pt x="18900" y="14154"/>
                  </a:lnTo>
                  <a:lnTo>
                    <a:pt x="18141" y="17173"/>
                  </a:lnTo>
                  <a:lnTo>
                    <a:pt x="16116" y="17575"/>
                  </a:lnTo>
                  <a:lnTo>
                    <a:pt x="15103" y="16569"/>
                  </a:lnTo>
                  <a:lnTo>
                    <a:pt x="13837" y="12745"/>
                  </a:lnTo>
                  <a:lnTo>
                    <a:pt x="13584" y="9660"/>
                  </a:lnTo>
                  <a:lnTo>
                    <a:pt x="14217" y="8452"/>
                  </a:lnTo>
                  <a:lnTo>
                    <a:pt x="12825" y="7647"/>
                  </a:lnTo>
                  <a:lnTo>
                    <a:pt x="11053" y="3421"/>
                  </a:lnTo>
                  <a:lnTo>
                    <a:pt x="9534" y="4427"/>
                  </a:lnTo>
                  <a:lnTo>
                    <a:pt x="7509" y="1006"/>
                  </a:lnTo>
                  <a:lnTo>
                    <a:pt x="4177" y="1610"/>
                  </a:lnTo>
                  <a:lnTo>
                    <a:pt x="1561" y="0"/>
                  </a:lnTo>
                  <a:lnTo>
                    <a:pt x="0" y="201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7" name="Freeform 599"/>
            <p:cNvSpPr/>
            <p:nvPr/>
          </p:nvSpPr>
          <p:spPr>
            <a:xfrm>
              <a:off x="2993402" y="1053872"/>
              <a:ext cx="65068" cy="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41"/>
                  </a:moveTo>
                  <a:lnTo>
                    <a:pt x="9257" y="12662"/>
                  </a:lnTo>
                  <a:lnTo>
                    <a:pt x="5143" y="11172"/>
                  </a:lnTo>
                  <a:lnTo>
                    <a:pt x="9257" y="3724"/>
                  </a:lnTo>
                  <a:lnTo>
                    <a:pt x="11314" y="8193"/>
                  </a:lnTo>
                  <a:lnTo>
                    <a:pt x="12343" y="0"/>
                  </a:lnTo>
                  <a:lnTo>
                    <a:pt x="21600" y="0"/>
                  </a:lnTo>
                  <a:lnTo>
                    <a:pt x="20571" y="8193"/>
                  </a:lnTo>
                  <a:lnTo>
                    <a:pt x="14400" y="11172"/>
                  </a:lnTo>
                  <a:lnTo>
                    <a:pt x="14400" y="21600"/>
                  </a:lnTo>
                  <a:lnTo>
                    <a:pt x="9257" y="14897"/>
                  </a:lnTo>
                  <a:lnTo>
                    <a:pt x="0" y="1564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8" name="Freeform 600"/>
            <p:cNvSpPr/>
            <p:nvPr/>
          </p:nvSpPr>
          <p:spPr>
            <a:xfrm>
              <a:off x="5837066" y="2938948"/>
              <a:ext cx="131169" cy="14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13"/>
                  </a:moveTo>
                  <a:lnTo>
                    <a:pt x="4082" y="12194"/>
                  </a:lnTo>
                  <a:lnTo>
                    <a:pt x="12416" y="7316"/>
                  </a:lnTo>
                  <a:lnTo>
                    <a:pt x="17008" y="0"/>
                  </a:lnTo>
                  <a:lnTo>
                    <a:pt x="19049" y="2090"/>
                  </a:lnTo>
                  <a:lnTo>
                    <a:pt x="21090" y="1568"/>
                  </a:lnTo>
                  <a:lnTo>
                    <a:pt x="21600" y="3658"/>
                  </a:lnTo>
                  <a:lnTo>
                    <a:pt x="18028" y="9058"/>
                  </a:lnTo>
                  <a:lnTo>
                    <a:pt x="18539" y="11497"/>
                  </a:lnTo>
                  <a:lnTo>
                    <a:pt x="13946" y="12194"/>
                  </a:lnTo>
                  <a:lnTo>
                    <a:pt x="11906" y="18813"/>
                  </a:lnTo>
                  <a:lnTo>
                    <a:pt x="6803" y="21600"/>
                  </a:lnTo>
                  <a:lnTo>
                    <a:pt x="0" y="18813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79" name="Freeform 601"/>
            <p:cNvSpPr/>
            <p:nvPr/>
          </p:nvSpPr>
          <p:spPr>
            <a:xfrm>
              <a:off x="5943637" y="2806177"/>
              <a:ext cx="100132" cy="15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400"/>
                  </a:lnTo>
                  <a:lnTo>
                    <a:pt x="7425" y="7200"/>
                  </a:lnTo>
                  <a:lnTo>
                    <a:pt x="10125" y="8160"/>
                  </a:lnTo>
                  <a:lnTo>
                    <a:pt x="11475" y="6720"/>
                  </a:lnTo>
                  <a:lnTo>
                    <a:pt x="12825" y="9600"/>
                  </a:lnTo>
                  <a:lnTo>
                    <a:pt x="21600" y="9600"/>
                  </a:lnTo>
                  <a:lnTo>
                    <a:pt x="19575" y="14400"/>
                  </a:lnTo>
                  <a:lnTo>
                    <a:pt x="15525" y="15360"/>
                  </a:lnTo>
                  <a:lnTo>
                    <a:pt x="11475" y="21600"/>
                  </a:lnTo>
                  <a:lnTo>
                    <a:pt x="8100" y="21600"/>
                  </a:lnTo>
                  <a:lnTo>
                    <a:pt x="9450" y="19200"/>
                  </a:lnTo>
                  <a:lnTo>
                    <a:pt x="4050" y="14880"/>
                  </a:lnTo>
                  <a:lnTo>
                    <a:pt x="8100" y="11520"/>
                  </a:lnTo>
                  <a:lnTo>
                    <a:pt x="8100" y="7680"/>
                  </a:lnTo>
                  <a:lnTo>
                    <a:pt x="0" y="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0" name="Freeform 602"/>
            <p:cNvSpPr/>
            <p:nvPr/>
          </p:nvSpPr>
          <p:spPr>
            <a:xfrm>
              <a:off x="1409691" y="1865713"/>
              <a:ext cx="71806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70"/>
                  </a:moveTo>
                  <a:lnTo>
                    <a:pt x="8452" y="20661"/>
                  </a:lnTo>
                  <a:lnTo>
                    <a:pt x="19722" y="21600"/>
                  </a:lnTo>
                  <a:lnTo>
                    <a:pt x="21600" y="0"/>
                  </a:lnTo>
                  <a:lnTo>
                    <a:pt x="13148" y="939"/>
                  </a:lnTo>
                  <a:lnTo>
                    <a:pt x="0" y="1127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1" name="Freeform 603"/>
            <p:cNvSpPr/>
            <p:nvPr/>
          </p:nvSpPr>
          <p:spPr>
            <a:xfrm>
              <a:off x="3021731" y="520021"/>
              <a:ext cx="452232" cy="40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61"/>
                  </a:moveTo>
                  <a:lnTo>
                    <a:pt x="147" y="16998"/>
                  </a:lnTo>
                  <a:lnTo>
                    <a:pt x="2062" y="16445"/>
                  </a:lnTo>
                  <a:lnTo>
                    <a:pt x="2209" y="16998"/>
                  </a:lnTo>
                  <a:lnTo>
                    <a:pt x="147" y="17366"/>
                  </a:lnTo>
                  <a:lnTo>
                    <a:pt x="589" y="17734"/>
                  </a:lnTo>
                  <a:lnTo>
                    <a:pt x="442" y="19023"/>
                  </a:lnTo>
                  <a:lnTo>
                    <a:pt x="1767" y="18102"/>
                  </a:lnTo>
                  <a:lnTo>
                    <a:pt x="147" y="19575"/>
                  </a:lnTo>
                  <a:lnTo>
                    <a:pt x="1031" y="19575"/>
                  </a:lnTo>
                  <a:lnTo>
                    <a:pt x="589" y="21232"/>
                  </a:lnTo>
                  <a:lnTo>
                    <a:pt x="2504" y="21600"/>
                  </a:lnTo>
                  <a:lnTo>
                    <a:pt x="4271" y="20311"/>
                  </a:lnTo>
                  <a:lnTo>
                    <a:pt x="4565" y="19023"/>
                  </a:lnTo>
                  <a:lnTo>
                    <a:pt x="5007" y="20127"/>
                  </a:lnTo>
                  <a:lnTo>
                    <a:pt x="6038" y="18839"/>
                  </a:lnTo>
                  <a:lnTo>
                    <a:pt x="5940" y="17366"/>
                  </a:lnTo>
                  <a:lnTo>
                    <a:pt x="6333" y="16814"/>
                  </a:lnTo>
                  <a:lnTo>
                    <a:pt x="5940" y="16077"/>
                  </a:lnTo>
                  <a:lnTo>
                    <a:pt x="5940" y="13132"/>
                  </a:lnTo>
                  <a:lnTo>
                    <a:pt x="7511" y="12150"/>
                  </a:lnTo>
                  <a:lnTo>
                    <a:pt x="7216" y="11291"/>
                  </a:lnTo>
                  <a:lnTo>
                    <a:pt x="8002" y="8836"/>
                  </a:lnTo>
                  <a:lnTo>
                    <a:pt x="9278" y="7364"/>
                  </a:lnTo>
                  <a:lnTo>
                    <a:pt x="9573" y="5891"/>
                  </a:lnTo>
                  <a:lnTo>
                    <a:pt x="10653" y="5707"/>
                  </a:lnTo>
                  <a:lnTo>
                    <a:pt x="11095" y="4786"/>
                  </a:lnTo>
                  <a:lnTo>
                    <a:pt x="12567" y="4970"/>
                  </a:lnTo>
                  <a:lnTo>
                    <a:pt x="12567" y="3682"/>
                  </a:lnTo>
                  <a:lnTo>
                    <a:pt x="13009" y="3682"/>
                  </a:lnTo>
                  <a:lnTo>
                    <a:pt x="13451" y="3130"/>
                  </a:lnTo>
                  <a:lnTo>
                    <a:pt x="14482" y="4418"/>
                  </a:lnTo>
                  <a:lnTo>
                    <a:pt x="16249" y="4418"/>
                  </a:lnTo>
                  <a:lnTo>
                    <a:pt x="17280" y="3682"/>
                  </a:lnTo>
                  <a:lnTo>
                    <a:pt x="17427" y="2393"/>
                  </a:lnTo>
                  <a:lnTo>
                    <a:pt x="19195" y="2025"/>
                  </a:lnTo>
                  <a:lnTo>
                    <a:pt x="19931" y="2577"/>
                  </a:lnTo>
                  <a:lnTo>
                    <a:pt x="19931" y="3682"/>
                  </a:lnTo>
                  <a:lnTo>
                    <a:pt x="21404" y="2393"/>
                  </a:lnTo>
                  <a:lnTo>
                    <a:pt x="20373" y="2577"/>
                  </a:lnTo>
                  <a:lnTo>
                    <a:pt x="20520" y="2209"/>
                  </a:lnTo>
                  <a:lnTo>
                    <a:pt x="19636" y="1841"/>
                  </a:lnTo>
                  <a:lnTo>
                    <a:pt x="21600" y="1105"/>
                  </a:lnTo>
                  <a:lnTo>
                    <a:pt x="19931" y="368"/>
                  </a:lnTo>
                  <a:lnTo>
                    <a:pt x="19047" y="1105"/>
                  </a:lnTo>
                  <a:lnTo>
                    <a:pt x="19489" y="184"/>
                  </a:lnTo>
                  <a:lnTo>
                    <a:pt x="18605" y="0"/>
                  </a:lnTo>
                  <a:lnTo>
                    <a:pt x="18164" y="1105"/>
                  </a:lnTo>
                  <a:lnTo>
                    <a:pt x="17869" y="1473"/>
                  </a:lnTo>
                  <a:lnTo>
                    <a:pt x="17869" y="184"/>
                  </a:lnTo>
                  <a:lnTo>
                    <a:pt x="16396" y="2025"/>
                  </a:lnTo>
                  <a:lnTo>
                    <a:pt x="17280" y="368"/>
                  </a:lnTo>
                  <a:lnTo>
                    <a:pt x="16691" y="184"/>
                  </a:lnTo>
                  <a:lnTo>
                    <a:pt x="15071" y="2025"/>
                  </a:lnTo>
                  <a:lnTo>
                    <a:pt x="13745" y="1657"/>
                  </a:lnTo>
                  <a:lnTo>
                    <a:pt x="14040" y="2577"/>
                  </a:lnTo>
                  <a:lnTo>
                    <a:pt x="13451" y="2025"/>
                  </a:lnTo>
                  <a:lnTo>
                    <a:pt x="12567" y="3314"/>
                  </a:lnTo>
                  <a:lnTo>
                    <a:pt x="12715" y="2209"/>
                  </a:lnTo>
                  <a:lnTo>
                    <a:pt x="12273" y="2945"/>
                  </a:lnTo>
                  <a:lnTo>
                    <a:pt x="11684" y="2577"/>
                  </a:lnTo>
                  <a:lnTo>
                    <a:pt x="11978" y="3314"/>
                  </a:lnTo>
                  <a:lnTo>
                    <a:pt x="10947" y="2945"/>
                  </a:lnTo>
                  <a:lnTo>
                    <a:pt x="10456" y="4418"/>
                  </a:lnTo>
                  <a:lnTo>
                    <a:pt x="9475" y="4786"/>
                  </a:lnTo>
                  <a:lnTo>
                    <a:pt x="10456" y="4786"/>
                  </a:lnTo>
                  <a:lnTo>
                    <a:pt x="8885" y="5523"/>
                  </a:lnTo>
                  <a:lnTo>
                    <a:pt x="8591" y="6259"/>
                  </a:lnTo>
                  <a:lnTo>
                    <a:pt x="8885" y="6259"/>
                  </a:lnTo>
                  <a:lnTo>
                    <a:pt x="6824" y="7977"/>
                  </a:lnTo>
                  <a:lnTo>
                    <a:pt x="6235" y="10555"/>
                  </a:lnTo>
                  <a:lnTo>
                    <a:pt x="3976" y="12764"/>
                  </a:lnTo>
                  <a:lnTo>
                    <a:pt x="4271" y="13255"/>
                  </a:lnTo>
                  <a:lnTo>
                    <a:pt x="5155" y="12764"/>
                  </a:lnTo>
                  <a:lnTo>
                    <a:pt x="2945" y="13500"/>
                  </a:lnTo>
                  <a:lnTo>
                    <a:pt x="1767" y="14236"/>
                  </a:lnTo>
                  <a:lnTo>
                    <a:pt x="2062" y="14789"/>
                  </a:lnTo>
                  <a:lnTo>
                    <a:pt x="1031" y="14789"/>
                  </a:lnTo>
                  <a:lnTo>
                    <a:pt x="1325" y="15525"/>
                  </a:lnTo>
                  <a:lnTo>
                    <a:pt x="147" y="15525"/>
                  </a:lnTo>
                  <a:lnTo>
                    <a:pt x="1031" y="15893"/>
                  </a:lnTo>
                  <a:lnTo>
                    <a:pt x="0" y="1626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2" name="Freeform 604"/>
            <p:cNvSpPr/>
            <p:nvPr/>
          </p:nvSpPr>
          <p:spPr>
            <a:xfrm>
              <a:off x="1487932" y="1952844"/>
              <a:ext cx="96095" cy="6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1394" y="0"/>
                  </a:lnTo>
                  <a:lnTo>
                    <a:pt x="6271" y="6646"/>
                  </a:lnTo>
                  <a:lnTo>
                    <a:pt x="13935" y="0"/>
                  </a:lnTo>
                  <a:lnTo>
                    <a:pt x="21600" y="8308"/>
                  </a:lnTo>
                  <a:lnTo>
                    <a:pt x="19510" y="21600"/>
                  </a:lnTo>
                  <a:lnTo>
                    <a:pt x="19510" y="9969"/>
                  </a:lnTo>
                  <a:lnTo>
                    <a:pt x="13935" y="4985"/>
                  </a:lnTo>
                  <a:lnTo>
                    <a:pt x="9755" y="11631"/>
                  </a:lnTo>
                  <a:lnTo>
                    <a:pt x="11148" y="19938"/>
                  </a:lnTo>
                  <a:lnTo>
                    <a:pt x="9058" y="21600"/>
                  </a:lnTo>
                  <a:lnTo>
                    <a:pt x="0" y="9969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3" name="Freeform 605"/>
            <p:cNvSpPr/>
            <p:nvPr/>
          </p:nvSpPr>
          <p:spPr>
            <a:xfrm>
              <a:off x="1841367" y="2501909"/>
              <a:ext cx="143304" cy="1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1878" y="1350"/>
                  </a:lnTo>
                  <a:lnTo>
                    <a:pt x="9391" y="0"/>
                  </a:lnTo>
                  <a:lnTo>
                    <a:pt x="11739" y="2250"/>
                  </a:lnTo>
                  <a:lnTo>
                    <a:pt x="12209" y="7200"/>
                  </a:lnTo>
                  <a:lnTo>
                    <a:pt x="17843" y="8100"/>
                  </a:lnTo>
                  <a:lnTo>
                    <a:pt x="18783" y="12300"/>
                  </a:lnTo>
                  <a:lnTo>
                    <a:pt x="21600" y="12600"/>
                  </a:lnTo>
                  <a:lnTo>
                    <a:pt x="21600" y="16800"/>
                  </a:lnTo>
                  <a:lnTo>
                    <a:pt x="18313" y="21600"/>
                  </a:lnTo>
                  <a:lnTo>
                    <a:pt x="10800" y="21300"/>
                  </a:lnTo>
                  <a:lnTo>
                    <a:pt x="12209" y="15900"/>
                  </a:lnTo>
                  <a:lnTo>
                    <a:pt x="0" y="8100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4" name="Freeform 606"/>
            <p:cNvSpPr/>
            <p:nvPr/>
          </p:nvSpPr>
          <p:spPr>
            <a:xfrm>
              <a:off x="3118858" y="195007"/>
              <a:ext cx="189163" cy="14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14"/>
                  </a:moveTo>
                  <a:lnTo>
                    <a:pt x="358" y="5023"/>
                  </a:lnTo>
                  <a:lnTo>
                    <a:pt x="2983" y="5526"/>
                  </a:lnTo>
                  <a:lnTo>
                    <a:pt x="2267" y="6530"/>
                  </a:lnTo>
                  <a:lnTo>
                    <a:pt x="3699" y="7535"/>
                  </a:lnTo>
                  <a:lnTo>
                    <a:pt x="1074" y="7200"/>
                  </a:lnTo>
                  <a:lnTo>
                    <a:pt x="5131" y="9544"/>
                  </a:lnTo>
                  <a:lnTo>
                    <a:pt x="3699" y="10549"/>
                  </a:lnTo>
                  <a:lnTo>
                    <a:pt x="4654" y="12223"/>
                  </a:lnTo>
                  <a:lnTo>
                    <a:pt x="8234" y="11219"/>
                  </a:lnTo>
                  <a:lnTo>
                    <a:pt x="7996" y="8540"/>
                  </a:lnTo>
                  <a:lnTo>
                    <a:pt x="9666" y="8205"/>
                  </a:lnTo>
                  <a:lnTo>
                    <a:pt x="10144" y="10549"/>
                  </a:lnTo>
                  <a:lnTo>
                    <a:pt x="11814" y="8540"/>
                  </a:lnTo>
                  <a:lnTo>
                    <a:pt x="11576" y="10549"/>
                  </a:lnTo>
                  <a:lnTo>
                    <a:pt x="13724" y="11219"/>
                  </a:lnTo>
                  <a:lnTo>
                    <a:pt x="5848" y="13228"/>
                  </a:lnTo>
                  <a:lnTo>
                    <a:pt x="6564" y="14567"/>
                  </a:lnTo>
                  <a:lnTo>
                    <a:pt x="12292" y="13563"/>
                  </a:lnTo>
                  <a:lnTo>
                    <a:pt x="8712" y="15237"/>
                  </a:lnTo>
                  <a:lnTo>
                    <a:pt x="10382" y="16242"/>
                  </a:lnTo>
                  <a:lnTo>
                    <a:pt x="6564" y="16577"/>
                  </a:lnTo>
                  <a:lnTo>
                    <a:pt x="13008" y="21600"/>
                  </a:lnTo>
                  <a:lnTo>
                    <a:pt x="16588" y="10549"/>
                  </a:lnTo>
                  <a:lnTo>
                    <a:pt x="21600" y="8205"/>
                  </a:lnTo>
                  <a:lnTo>
                    <a:pt x="16230" y="6028"/>
                  </a:lnTo>
                  <a:lnTo>
                    <a:pt x="15514" y="3516"/>
                  </a:lnTo>
                  <a:lnTo>
                    <a:pt x="13962" y="5023"/>
                  </a:lnTo>
                  <a:lnTo>
                    <a:pt x="14798" y="2009"/>
                  </a:lnTo>
                  <a:lnTo>
                    <a:pt x="11098" y="0"/>
                  </a:lnTo>
                  <a:lnTo>
                    <a:pt x="10144" y="2009"/>
                  </a:lnTo>
                  <a:lnTo>
                    <a:pt x="11576" y="7535"/>
                  </a:lnTo>
                  <a:lnTo>
                    <a:pt x="7996" y="1507"/>
                  </a:lnTo>
                  <a:lnTo>
                    <a:pt x="6564" y="3516"/>
                  </a:lnTo>
                  <a:lnTo>
                    <a:pt x="6802" y="5526"/>
                  </a:lnTo>
                  <a:lnTo>
                    <a:pt x="3222" y="3516"/>
                  </a:lnTo>
                  <a:lnTo>
                    <a:pt x="6086" y="1507"/>
                  </a:lnTo>
                  <a:lnTo>
                    <a:pt x="0" y="30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5" name="Freeform 607"/>
            <p:cNvSpPr/>
            <p:nvPr/>
          </p:nvSpPr>
          <p:spPr>
            <a:xfrm>
              <a:off x="3240266" y="178411"/>
              <a:ext cx="164896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82"/>
                  </a:moveTo>
                  <a:lnTo>
                    <a:pt x="2970" y="7624"/>
                  </a:lnTo>
                  <a:lnTo>
                    <a:pt x="1350" y="8894"/>
                  </a:lnTo>
                  <a:lnTo>
                    <a:pt x="2160" y="11435"/>
                  </a:lnTo>
                  <a:lnTo>
                    <a:pt x="9855" y="10165"/>
                  </a:lnTo>
                  <a:lnTo>
                    <a:pt x="4995" y="15247"/>
                  </a:lnTo>
                  <a:lnTo>
                    <a:pt x="13095" y="21600"/>
                  </a:lnTo>
                  <a:lnTo>
                    <a:pt x="18360" y="17788"/>
                  </a:lnTo>
                  <a:lnTo>
                    <a:pt x="21600" y="8894"/>
                  </a:lnTo>
                  <a:lnTo>
                    <a:pt x="20790" y="5082"/>
                  </a:lnTo>
                  <a:lnTo>
                    <a:pt x="15525" y="5082"/>
                  </a:lnTo>
                  <a:lnTo>
                    <a:pt x="16335" y="2541"/>
                  </a:lnTo>
                  <a:lnTo>
                    <a:pt x="12285" y="6353"/>
                  </a:lnTo>
                  <a:lnTo>
                    <a:pt x="11880" y="0"/>
                  </a:lnTo>
                  <a:lnTo>
                    <a:pt x="11070" y="7624"/>
                  </a:lnTo>
                  <a:lnTo>
                    <a:pt x="4995" y="0"/>
                  </a:lnTo>
                  <a:lnTo>
                    <a:pt x="4995" y="5082"/>
                  </a:lnTo>
                  <a:lnTo>
                    <a:pt x="3375" y="2541"/>
                  </a:lnTo>
                  <a:lnTo>
                    <a:pt x="4185" y="7624"/>
                  </a:lnTo>
                  <a:lnTo>
                    <a:pt x="0" y="508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6" name="Freeform 608"/>
            <p:cNvSpPr/>
            <p:nvPr/>
          </p:nvSpPr>
          <p:spPr>
            <a:xfrm>
              <a:off x="3296924" y="253095"/>
              <a:ext cx="67772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788"/>
                  </a:moveTo>
                  <a:lnTo>
                    <a:pt x="982" y="7624"/>
                  </a:lnTo>
                  <a:lnTo>
                    <a:pt x="11782" y="0"/>
                  </a:lnTo>
                  <a:lnTo>
                    <a:pt x="12764" y="7624"/>
                  </a:lnTo>
                  <a:lnTo>
                    <a:pt x="21600" y="11435"/>
                  </a:lnTo>
                  <a:lnTo>
                    <a:pt x="9818" y="21600"/>
                  </a:lnTo>
                  <a:lnTo>
                    <a:pt x="11782" y="15247"/>
                  </a:lnTo>
                  <a:lnTo>
                    <a:pt x="0" y="1778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7" name="Freeform 609"/>
            <p:cNvSpPr/>
            <p:nvPr/>
          </p:nvSpPr>
          <p:spPr>
            <a:xfrm>
              <a:off x="3124254" y="585023"/>
              <a:ext cx="228291" cy="41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70"/>
                  </a:moveTo>
                  <a:lnTo>
                    <a:pt x="1473" y="18704"/>
                  </a:lnTo>
                  <a:lnTo>
                    <a:pt x="3044" y="20152"/>
                  </a:lnTo>
                  <a:lnTo>
                    <a:pt x="3044" y="21600"/>
                  </a:lnTo>
                  <a:lnTo>
                    <a:pt x="7953" y="20695"/>
                  </a:lnTo>
                  <a:lnTo>
                    <a:pt x="9131" y="17256"/>
                  </a:lnTo>
                  <a:lnTo>
                    <a:pt x="8345" y="17075"/>
                  </a:lnTo>
                  <a:lnTo>
                    <a:pt x="12175" y="15808"/>
                  </a:lnTo>
                  <a:lnTo>
                    <a:pt x="8542" y="15627"/>
                  </a:lnTo>
                  <a:lnTo>
                    <a:pt x="11291" y="15808"/>
                  </a:lnTo>
                  <a:lnTo>
                    <a:pt x="12764" y="15084"/>
                  </a:lnTo>
                  <a:lnTo>
                    <a:pt x="10702" y="13817"/>
                  </a:lnTo>
                  <a:lnTo>
                    <a:pt x="8345" y="14722"/>
                  </a:lnTo>
                  <a:lnTo>
                    <a:pt x="10309" y="14179"/>
                  </a:lnTo>
                  <a:lnTo>
                    <a:pt x="10309" y="10921"/>
                  </a:lnTo>
                  <a:lnTo>
                    <a:pt x="17476" y="7964"/>
                  </a:lnTo>
                  <a:lnTo>
                    <a:pt x="16593" y="7240"/>
                  </a:lnTo>
                  <a:lnTo>
                    <a:pt x="17771" y="5672"/>
                  </a:lnTo>
                  <a:lnTo>
                    <a:pt x="21600" y="5430"/>
                  </a:lnTo>
                  <a:lnTo>
                    <a:pt x="20716" y="1991"/>
                  </a:lnTo>
                  <a:lnTo>
                    <a:pt x="16004" y="0"/>
                  </a:lnTo>
                  <a:lnTo>
                    <a:pt x="15120" y="0"/>
                  </a:lnTo>
                  <a:lnTo>
                    <a:pt x="15120" y="1267"/>
                  </a:lnTo>
                  <a:lnTo>
                    <a:pt x="12175" y="1086"/>
                  </a:lnTo>
                  <a:lnTo>
                    <a:pt x="11291" y="1991"/>
                  </a:lnTo>
                  <a:lnTo>
                    <a:pt x="9131" y="2172"/>
                  </a:lnTo>
                  <a:lnTo>
                    <a:pt x="8542" y="3620"/>
                  </a:lnTo>
                  <a:lnTo>
                    <a:pt x="5989" y="5068"/>
                  </a:lnTo>
                  <a:lnTo>
                    <a:pt x="4418" y="7482"/>
                  </a:lnTo>
                  <a:lnTo>
                    <a:pt x="5007" y="8326"/>
                  </a:lnTo>
                  <a:lnTo>
                    <a:pt x="1865" y="9292"/>
                  </a:lnTo>
                  <a:lnTo>
                    <a:pt x="1865" y="12188"/>
                  </a:lnTo>
                  <a:lnTo>
                    <a:pt x="2651" y="12912"/>
                  </a:lnTo>
                  <a:lnTo>
                    <a:pt x="1865" y="13455"/>
                  </a:lnTo>
                  <a:lnTo>
                    <a:pt x="2062" y="14903"/>
                  </a:lnTo>
                  <a:lnTo>
                    <a:pt x="0" y="1617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8" name="Freeform 610"/>
            <p:cNvSpPr/>
            <p:nvPr/>
          </p:nvSpPr>
          <p:spPr>
            <a:xfrm>
              <a:off x="3035220" y="1172813"/>
              <a:ext cx="79876" cy="6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5184" y="21600"/>
                  </a:lnTo>
                  <a:lnTo>
                    <a:pt x="12096" y="15120"/>
                  </a:lnTo>
                  <a:lnTo>
                    <a:pt x="15552" y="19440"/>
                  </a:lnTo>
                  <a:lnTo>
                    <a:pt x="21600" y="9720"/>
                  </a:lnTo>
                  <a:lnTo>
                    <a:pt x="18144" y="8640"/>
                  </a:lnTo>
                  <a:lnTo>
                    <a:pt x="18144" y="3240"/>
                  </a:lnTo>
                  <a:lnTo>
                    <a:pt x="17280" y="1620"/>
                  </a:lnTo>
                  <a:lnTo>
                    <a:pt x="7776" y="0"/>
                  </a:lnTo>
                  <a:lnTo>
                    <a:pt x="0" y="1512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89" name="Freeform 611"/>
            <p:cNvSpPr/>
            <p:nvPr/>
          </p:nvSpPr>
          <p:spPr>
            <a:xfrm>
              <a:off x="2792403" y="973656"/>
              <a:ext cx="4348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120"/>
                  </a:moveTo>
                  <a:lnTo>
                    <a:pt x="3086" y="19440"/>
                  </a:lnTo>
                  <a:lnTo>
                    <a:pt x="14400" y="15120"/>
                  </a:lnTo>
                  <a:lnTo>
                    <a:pt x="17486" y="21600"/>
                  </a:lnTo>
                  <a:lnTo>
                    <a:pt x="21600" y="15120"/>
                  </a:lnTo>
                  <a:lnTo>
                    <a:pt x="17486" y="2160"/>
                  </a:lnTo>
                  <a:lnTo>
                    <a:pt x="6171" y="0"/>
                  </a:lnTo>
                  <a:lnTo>
                    <a:pt x="5143" y="6480"/>
                  </a:lnTo>
                  <a:lnTo>
                    <a:pt x="0" y="1512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0" name="Freeform 612"/>
            <p:cNvSpPr/>
            <p:nvPr/>
          </p:nvSpPr>
          <p:spPr>
            <a:xfrm>
              <a:off x="2816685" y="883759"/>
              <a:ext cx="1523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1" name="Freeform 613"/>
            <p:cNvSpPr/>
            <p:nvPr/>
          </p:nvSpPr>
          <p:spPr>
            <a:xfrm>
              <a:off x="2818033" y="897589"/>
              <a:ext cx="16507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10800" y="0"/>
                  </a:lnTo>
                  <a:lnTo>
                    <a:pt x="21600" y="21600"/>
                  </a:lnTo>
                  <a:lnTo>
                    <a:pt x="0" y="13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2" name="Freeform 614"/>
            <p:cNvSpPr/>
            <p:nvPr/>
          </p:nvSpPr>
          <p:spPr>
            <a:xfrm>
              <a:off x="2830174" y="905887"/>
              <a:ext cx="135209" cy="23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36"/>
                  </a:moveTo>
                  <a:lnTo>
                    <a:pt x="665" y="1964"/>
                  </a:lnTo>
                  <a:lnTo>
                    <a:pt x="2991" y="327"/>
                  </a:lnTo>
                  <a:lnTo>
                    <a:pt x="7975" y="0"/>
                  </a:lnTo>
                  <a:lnTo>
                    <a:pt x="5649" y="2618"/>
                  </a:lnTo>
                  <a:lnTo>
                    <a:pt x="11631" y="2945"/>
                  </a:lnTo>
                  <a:lnTo>
                    <a:pt x="7643" y="6873"/>
                  </a:lnTo>
                  <a:lnTo>
                    <a:pt x="12628" y="7855"/>
                  </a:lnTo>
                  <a:lnTo>
                    <a:pt x="17114" y="12436"/>
                  </a:lnTo>
                  <a:lnTo>
                    <a:pt x="16117" y="12436"/>
                  </a:lnTo>
                  <a:lnTo>
                    <a:pt x="17612" y="13745"/>
                  </a:lnTo>
                  <a:lnTo>
                    <a:pt x="16615" y="15055"/>
                  </a:lnTo>
                  <a:lnTo>
                    <a:pt x="21600" y="15491"/>
                  </a:lnTo>
                  <a:lnTo>
                    <a:pt x="18609" y="18109"/>
                  </a:lnTo>
                  <a:lnTo>
                    <a:pt x="21102" y="18764"/>
                  </a:lnTo>
                  <a:lnTo>
                    <a:pt x="997" y="21600"/>
                  </a:lnTo>
                  <a:lnTo>
                    <a:pt x="9637" y="17673"/>
                  </a:lnTo>
                  <a:lnTo>
                    <a:pt x="7643" y="18327"/>
                  </a:lnTo>
                  <a:lnTo>
                    <a:pt x="1994" y="17018"/>
                  </a:lnTo>
                  <a:lnTo>
                    <a:pt x="5982" y="15709"/>
                  </a:lnTo>
                  <a:lnTo>
                    <a:pt x="3655" y="15055"/>
                  </a:lnTo>
                  <a:lnTo>
                    <a:pt x="8640" y="13418"/>
                  </a:lnTo>
                  <a:lnTo>
                    <a:pt x="8972" y="11455"/>
                  </a:lnTo>
                  <a:lnTo>
                    <a:pt x="6646" y="10800"/>
                  </a:lnTo>
                  <a:lnTo>
                    <a:pt x="7975" y="9491"/>
                  </a:lnTo>
                  <a:lnTo>
                    <a:pt x="2658" y="10145"/>
                  </a:lnTo>
                  <a:lnTo>
                    <a:pt x="2658" y="6873"/>
                  </a:lnTo>
                  <a:lnTo>
                    <a:pt x="665" y="8509"/>
                  </a:lnTo>
                  <a:lnTo>
                    <a:pt x="1994" y="5564"/>
                  </a:lnTo>
                  <a:lnTo>
                    <a:pt x="0" y="5236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3" name="Freeform 615"/>
            <p:cNvSpPr/>
            <p:nvPr/>
          </p:nvSpPr>
          <p:spPr>
            <a:xfrm>
              <a:off x="760828" y="1117492"/>
              <a:ext cx="1002615" cy="55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1"/>
                  </a:moveTo>
                  <a:lnTo>
                    <a:pt x="267" y="3131"/>
                  </a:lnTo>
                  <a:lnTo>
                    <a:pt x="534" y="3313"/>
                  </a:lnTo>
                  <a:lnTo>
                    <a:pt x="334" y="3313"/>
                  </a:lnTo>
                  <a:lnTo>
                    <a:pt x="200" y="8758"/>
                  </a:lnTo>
                  <a:lnTo>
                    <a:pt x="667" y="10800"/>
                  </a:lnTo>
                  <a:lnTo>
                    <a:pt x="1001" y="10800"/>
                  </a:lnTo>
                  <a:lnTo>
                    <a:pt x="868" y="11481"/>
                  </a:lnTo>
                  <a:lnTo>
                    <a:pt x="1602" y="13795"/>
                  </a:lnTo>
                  <a:lnTo>
                    <a:pt x="2336" y="14203"/>
                  </a:lnTo>
                  <a:lnTo>
                    <a:pt x="2870" y="15565"/>
                  </a:lnTo>
                  <a:lnTo>
                    <a:pt x="3693" y="15429"/>
                  </a:lnTo>
                  <a:lnTo>
                    <a:pt x="5072" y="16518"/>
                  </a:lnTo>
                  <a:lnTo>
                    <a:pt x="6829" y="16109"/>
                  </a:lnTo>
                  <a:lnTo>
                    <a:pt x="7897" y="18424"/>
                  </a:lnTo>
                  <a:lnTo>
                    <a:pt x="8698" y="17743"/>
                  </a:lnTo>
                  <a:lnTo>
                    <a:pt x="9632" y="20602"/>
                  </a:lnTo>
                  <a:lnTo>
                    <a:pt x="10366" y="21146"/>
                  </a:lnTo>
                  <a:lnTo>
                    <a:pt x="10299" y="19513"/>
                  </a:lnTo>
                  <a:lnTo>
                    <a:pt x="11056" y="18560"/>
                  </a:lnTo>
                  <a:lnTo>
                    <a:pt x="11189" y="17879"/>
                  </a:lnTo>
                  <a:lnTo>
                    <a:pt x="12302" y="17743"/>
                  </a:lnTo>
                  <a:lnTo>
                    <a:pt x="13258" y="18424"/>
                  </a:lnTo>
                  <a:lnTo>
                    <a:pt x="13258" y="17607"/>
                  </a:lnTo>
                  <a:lnTo>
                    <a:pt x="12835" y="17334"/>
                  </a:lnTo>
                  <a:lnTo>
                    <a:pt x="13658" y="17334"/>
                  </a:lnTo>
                  <a:lnTo>
                    <a:pt x="13725" y="16926"/>
                  </a:lnTo>
                  <a:lnTo>
                    <a:pt x="13792" y="17471"/>
                  </a:lnTo>
                  <a:lnTo>
                    <a:pt x="15327" y="17607"/>
                  </a:lnTo>
                  <a:lnTo>
                    <a:pt x="15727" y="18287"/>
                  </a:lnTo>
                  <a:lnTo>
                    <a:pt x="15794" y="19785"/>
                  </a:lnTo>
                  <a:lnTo>
                    <a:pt x="16328" y="21600"/>
                  </a:lnTo>
                  <a:lnTo>
                    <a:pt x="16595" y="21600"/>
                  </a:lnTo>
                  <a:lnTo>
                    <a:pt x="16662" y="20239"/>
                  </a:lnTo>
                  <a:lnTo>
                    <a:pt x="16194" y="16926"/>
                  </a:lnTo>
                  <a:lnTo>
                    <a:pt x="16528" y="15565"/>
                  </a:lnTo>
                  <a:lnTo>
                    <a:pt x="18419" y="12842"/>
                  </a:lnTo>
                  <a:lnTo>
                    <a:pt x="18019" y="12706"/>
                  </a:lnTo>
                  <a:lnTo>
                    <a:pt x="18419" y="12434"/>
                  </a:lnTo>
                  <a:lnTo>
                    <a:pt x="18063" y="11617"/>
                  </a:lnTo>
                  <a:lnTo>
                    <a:pt x="18196" y="10936"/>
                  </a:lnTo>
                  <a:lnTo>
                    <a:pt x="17796" y="10255"/>
                  </a:lnTo>
                  <a:lnTo>
                    <a:pt x="18196" y="10664"/>
                  </a:lnTo>
                  <a:lnTo>
                    <a:pt x="18063" y="9711"/>
                  </a:lnTo>
                  <a:lnTo>
                    <a:pt x="18330" y="9439"/>
                  </a:lnTo>
                  <a:lnTo>
                    <a:pt x="18419" y="11481"/>
                  </a:lnTo>
                  <a:lnTo>
                    <a:pt x="18686" y="10255"/>
                  </a:lnTo>
                  <a:lnTo>
                    <a:pt x="18463" y="9439"/>
                  </a:lnTo>
                  <a:lnTo>
                    <a:pt x="18686" y="9847"/>
                  </a:lnTo>
                  <a:lnTo>
                    <a:pt x="18997" y="8213"/>
                  </a:lnTo>
                  <a:lnTo>
                    <a:pt x="20532" y="7397"/>
                  </a:lnTo>
                  <a:lnTo>
                    <a:pt x="20199" y="6943"/>
                  </a:lnTo>
                  <a:lnTo>
                    <a:pt x="20488" y="5582"/>
                  </a:lnTo>
                  <a:lnTo>
                    <a:pt x="21600" y="4765"/>
                  </a:lnTo>
                  <a:lnTo>
                    <a:pt x="21600" y="4129"/>
                  </a:lnTo>
                  <a:lnTo>
                    <a:pt x="21333" y="3676"/>
                  </a:lnTo>
                  <a:lnTo>
                    <a:pt x="21333" y="2496"/>
                  </a:lnTo>
                  <a:lnTo>
                    <a:pt x="20755" y="2042"/>
                  </a:lnTo>
                  <a:lnTo>
                    <a:pt x="20354" y="3948"/>
                  </a:lnTo>
                  <a:lnTo>
                    <a:pt x="18419" y="4946"/>
                  </a:lnTo>
                  <a:lnTo>
                    <a:pt x="18285" y="5763"/>
                  </a:lnTo>
                  <a:lnTo>
                    <a:pt x="17062" y="6035"/>
                  </a:lnTo>
                  <a:lnTo>
                    <a:pt x="17195" y="6308"/>
                  </a:lnTo>
                  <a:lnTo>
                    <a:pt x="16061" y="7669"/>
                  </a:lnTo>
                  <a:lnTo>
                    <a:pt x="15594" y="7487"/>
                  </a:lnTo>
                  <a:lnTo>
                    <a:pt x="15594" y="7215"/>
                  </a:lnTo>
                  <a:lnTo>
                    <a:pt x="15661" y="6852"/>
                  </a:lnTo>
                  <a:lnTo>
                    <a:pt x="15794" y="6671"/>
                  </a:lnTo>
                  <a:lnTo>
                    <a:pt x="15861" y="6126"/>
                  </a:lnTo>
                  <a:lnTo>
                    <a:pt x="15661" y="5218"/>
                  </a:lnTo>
                  <a:lnTo>
                    <a:pt x="15327" y="5582"/>
                  </a:lnTo>
                  <a:lnTo>
                    <a:pt x="15460" y="4129"/>
                  </a:lnTo>
                  <a:lnTo>
                    <a:pt x="14860" y="3676"/>
                  </a:lnTo>
                  <a:lnTo>
                    <a:pt x="14459" y="4765"/>
                  </a:lnTo>
                  <a:lnTo>
                    <a:pt x="14259" y="7215"/>
                  </a:lnTo>
                  <a:lnTo>
                    <a:pt x="13925" y="7397"/>
                  </a:lnTo>
                  <a:lnTo>
                    <a:pt x="13792" y="6035"/>
                  </a:lnTo>
                  <a:lnTo>
                    <a:pt x="14059" y="4129"/>
                  </a:lnTo>
                  <a:lnTo>
                    <a:pt x="13792" y="4674"/>
                  </a:lnTo>
                  <a:lnTo>
                    <a:pt x="14326" y="3585"/>
                  </a:lnTo>
                  <a:lnTo>
                    <a:pt x="15260" y="3403"/>
                  </a:lnTo>
                  <a:lnTo>
                    <a:pt x="15060" y="3040"/>
                  </a:lnTo>
                  <a:lnTo>
                    <a:pt x="13592" y="2768"/>
                  </a:lnTo>
                  <a:lnTo>
                    <a:pt x="13792" y="1906"/>
                  </a:lnTo>
                  <a:lnTo>
                    <a:pt x="12924" y="2859"/>
                  </a:lnTo>
                  <a:lnTo>
                    <a:pt x="12302" y="2859"/>
                  </a:lnTo>
                  <a:lnTo>
                    <a:pt x="13058" y="1497"/>
                  </a:lnTo>
                  <a:lnTo>
                    <a:pt x="11323" y="817"/>
                  </a:lnTo>
                  <a:lnTo>
                    <a:pt x="11056" y="0"/>
                  </a:lnTo>
                  <a:lnTo>
                    <a:pt x="11056" y="545"/>
                  </a:lnTo>
                  <a:lnTo>
                    <a:pt x="734" y="545"/>
                  </a:lnTo>
                  <a:lnTo>
                    <a:pt x="868" y="1361"/>
                  </a:lnTo>
                  <a:lnTo>
                    <a:pt x="667" y="2042"/>
                  </a:lnTo>
                  <a:lnTo>
                    <a:pt x="734" y="1361"/>
                  </a:lnTo>
                  <a:lnTo>
                    <a:pt x="0" y="1361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4" name="Freeform 616"/>
            <p:cNvSpPr/>
            <p:nvPr/>
          </p:nvSpPr>
          <p:spPr>
            <a:xfrm>
              <a:off x="1914212" y="2716280"/>
              <a:ext cx="92058" cy="10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19"/>
                  </a:moveTo>
                  <a:lnTo>
                    <a:pt x="2880" y="697"/>
                  </a:lnTo>
                  <a:lnTo>
                    <a:pt x="6480" y="0"/>
                  </a:lnTo>
                  <a:lnTo>
                    <a:pt x="18720" y="8361"/>
                  </a:lnTo>
                  <a:lnTo>
                    <a:pt x="21600" y="11845"/>
                  </a:lnTo>
                  <a:lnTo>
                    <a:pt x="20160" y="16723"/>
                  </a:lnTo>
                  <a:lnTo>
                    <a:pt x="15120" y="21600"/>
                  </a:lnTo>
                  <a:lnTo>
                    <a:pt x="0" y="17419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5" name="Freeform 617"/>
            <p:cNvSpPr/>
            <p:nvPr/>
          </p:nvSpPr>
          <p:spPr>
            <a:xfrm>
              <a:off x="1448812" y="1710813"/>
              <a:ext cx="186474" cy="6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35"/>
                  </a:moveTo>
                  <a:lnTo>
                    <a:pt x="3600" y="5929"/>
                  </a:lnTo>
                  <a:lnTo>
                    <a:pt x="5400" y="5929"/>
                  </a:lnTo>
                  <a:lnTo>
                    <a:pt x="5400" y="8471"/>
                  </a:lnTo>
                  <a:lnTo>
                    <a:pt x="11160" y="12706"/>
                  </a:lnTo>
                  <a:lnTo>
                    <a:pt x="12600" y="17788"/>
                  </a:lnTo>
                  <a:lnTo>
                    <a:pt x="15120" y="17788"/>
                  </a:lnTo>
                  <a:lnTo>
                    <a:pt x="13320" y="21600"/>
                  </a:lnTo>
                  <a:lnTo>
                    <a:pt x="20160" y="21600"/>
                  </a:lnTo>
                  <a:lnTo>
                    <a:pt x="21600" y="17788"/>
                  </a:lnTo>
                  <a:lnTo>
                    <a:pt x="15480" y="12706"/>
                  </a:lnTo>
                  <a:lnTo>
                    <a:pt x="6840" y="0"/>
                  </a:lnTo>
                  <a:lnTo>
                    <a:pt x="4320" y="0"/>
                  </a:lnTo>
                  <a:lnTo>
                    <a:pt x="360" y="59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6" name="Freeform 618"/>
            <p:cNvSpPr/>
            <p:nvPr/>
          </p:nvSpPr>
          <p:spPr>
            <a:xfrm>
              <a:off x="1529751" y="417676"/>
              <a:ext cx="73150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4629" y="0"/>
                  </a:lnTo>
                  <a:lnTo>
                    <a:pt x="18514" y="2400"/>
                  </a:lnTo>
                  <a:lnTo>
                    <a:pt x="21600" y="2160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7" name="Freeform 619"/>
            <p:cNvSpPr/>
            <p:nvPr/>
          </p:nvSpPr>
          <p:spPr>
            <a:xfrm>
              <a:off x="3986256" y="1385800"/>
              <a:ext cx="251219" cy="20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28"/>
                  </a:moveTo>
                  <a:lnTo>
                    <a:pt x="538" y="16014"/>
                  </a:lnTo>
                  <a:lnTo>
                    <a:pt x="1793" y="17876"/>
                  </a:lnTo>
                  <a:lnTo>
                    <a:pt x="538" y="20483"/>
                  </a:lnTo>
                  <a:lnTo>
                    <a:pt x="3227" y="21600"/>
                  </a:lnTo>
                  <a:lnTo>
                    <a:pt x="8604" y="20483"/>
                  </a:lnTo>
                  <a:lnTo>
                    <a:pt x="9411" y="17131"/>
                  </a:lnTo>
                  <a:lnTo>
                    <a:pt x="13175" y="15641"/>
                  </a:lnTo>
                  <a:lnTo>
                    <a:pt x="13713" y="13034"/>
                  </a:lnTo>
                  <a:lnTo>
                    <a:pt x="15057" y="12662"/>
                  </a:lnTo>
                  <a:lnTo>
                    <a:pt x="14251" y="10800"/>
                  </a:lnTo>
                  <a:lnTo>
                    <a:pt x="15864" y="10800"/>
                  </a:lnTo>
                  <a:lnTo>
                    <a:pt x="16939" y="8193"/>
                  </a:lnTo>
                  <a:lnTo>
                    <a:pt x="16402" y="5586"/>
                  </a:lnTo>
                  <a:lnTo>
                    <a:pt x="21241" y="3724"/>
                  </a:lnTo>
                  <a:lnTo>
                    <a:pt x="21600" y="3352"/>
                  </a:lnTo>
                  <a:lnTo>
                    <a:pt x="19628" y="2607"/>
                  </a:lnTo>
                  <a:lnTo>
                    <a:pt x="16939" y="4469"/>
                  </a:lnTo>
                  <a:lnTo>
                    <a:pt x="15864" y="0"/>
                  </a:lnTo>
                  <a:lnTo>
                    <a:pt x="13444" y="3352"/>
                  </a:lnTo>
                  <a:lnTo>
                    <a:pt x="6722" y="3352"/>
                  </a:lnTo>
                  <a:lnTo>
                    <a:pt x="3495" y="8193"/>
                  </a:lnTo>
                  <a:lnTo>
                    <a:pt x="1255" y="6703"/>
                  </a:lnTo>
                  <a:lnTo>
                    <a:pt x="0" y="1042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8" name="Freeform 620"/>
            <p:cNvSpPr/>
            <p:nvPr/>
          </p:nvSpPr>
          <p:spPr>
            <a:xfrm>
              <a:off x="3268595" y="1308350"/>
              <a:ext cx="32638" cy="6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014"/>
                  </a:moveTo>
                  <a:lnTo>
                    <a:pt x="0" y="4469"/>
                  </a:lnTo>
                  <a:lnTo>
                    <a:pt x="10800" y="0"/>
                  </a:lnTo>
                  <a:lnTo>
                    <a:pt x="21600" y="12662"/>
                  </a:lnTo>
                  <a:lnTo>
                    <a:pt x="12960" y="21600"/>
                  </a:lnTo>
                  <a:lnTo>
                    <a:pt x="0" y="16014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899" name="Freeform 621"/>
            <p:cNvSpPr/>
            <p:nvPr/>
          </p:nvSpPr>
          <p:spPr>
            <a:xfrm>
              <a:off x="2782960" y="1413461"/>
              <a:ext cx="357791" cy="38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61"/>
                  </a:moveTo>
                  <a:lnTo>
                    <a:pt x="0" y="11920"/>
                  </a:lnTo>
                  <a:lnTo>
                    <a:pt x="3830" y="14685"/>
                  </a:lnTo>
                  <a:lnTo>
                    <a:pt x="12495" y="20612"/>
                  </a:lnTo>
                  <a:lnTo>
                    <a:pt x="12495" y="21600"/>
                  </a:lnTo>
                  <a:lnTo>
                    <a:pt x="13626" y="21205"/>
                  </a:lnTo>
                  <a:lnTo>
                    <a:pt x="14944" y="21007"/>
                  </a:lnTo>
                  <a:lnTo>
                    <a:pt x="21600" y="16398"/>
                  </a:lnTo>
                  <a:lnTo>
                    <a:pt x="18900" y="13237"/>
                  </a:lnTo>
                  <a:lnTo>
                    <a:pt x="19088" y="8298"/>
                  </a:lnTo>
                  <a:lnTo>
                    <a:pt x="18712" y="5927"/>
                  </a:lnTo>
                  <a:lnTo>
                    <a:pt x="16828" y="3556"/>
                  </a:lnTo>
                  <a:lnTo>
                    <a:pt x="17770" y="2963"/>
                  </a:lnTo>
                  <a:lnTo>
                    <a:pt x="18335" y="0"/>
                  </a:lnTo>
                  <a:lnTo>
                    <a:pt x="10800" y="395"/>
                  </a:lnTo>
                  <a:lnTo>
                    <a:pt x="6844" y="2371"/>
                  </a:lnTo>
                  <a:lnTo>
                    <a:pt x="7974" y="5927"/>
                  </a:lnTo>
                  <a:lnTo>
                    <a:pt x="6091" y="5927"/>
                  </a:lnTo>
                  <a:lnTo>
                    <a:pt x="5086" y="6322"/>
                  </a:lnTo>
                  <a:lnTo>
                    <a:pt x="5337" y="7507"/>
                  </a:lnTo>
                  <a:lnTo>
                    <a:pt x="377" y="9483"/>
                  </a:lnTo>
                  <a:lnTo>
                    <a:pt x="0" y="11261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0" name="Freeform 622"/>
            <p:cNvSpPr/>
            <p:nvPr/>
          </p:nvSpPr>
          <p:spPr>
            <a:xfrm>
              <a:off x="4465147" y="1640279"/>
              <a:ext cx="82618" cy="11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6"/>
                  </a:moveTo>
                  <a:lnTo>
                    <a:pt x="3200" y="8047"/>
                  </a:lnTo>
                  <a:lnTo>
                    <a:pt x="4800" y="18212"/>
                  </a:lnTo>
                  <a:lnTo>
                    <a:pt x="11200" y="17788"/>
                  </a:lnTo>
                  <a:lnTo>
                    <a:pt x="13600" y="13976"/>
                  </a:lnTo>
                  <a:lnTo>
                    <a:pt x="16800" y="14400"/>
                  </a:lnTo>
                  <a:lnTo>
                    <a:pt x="20800" y="21600"/>
                  </a:lnTo>
                  <a:lnTo>
                    <a:pt x="21600" y="17788"/>
                  </a:lnTo>
                  <a:lnTo>
                    <a:pt x="20000" y="10165"/>
                  </a:lnTo>
                  <a:lnTo>
                    <a:pt x="16800" y="13129"/>
                  </a:lnTo>
                  <a:lnTo>
                    <a:pt x="14400" y="10165"/>
                  </a:lnTo>
                  <a:lnTo>
                    <a:pt x="20000" y="5506"/>
                  </a:lnTo>
                  <a:lnTo>
                    <a:pt x="10400" y="5082"/>
                  </a:lnTo>
                  <a:lnTo>
                    <a:pt x="3200" y="0"/>
                  </a:lnTo>
                  <a:lnTo>
                    <a:pt x="800" y="2965"/>
                  </a:lnTo>
                  <a:lnTo>
                    <a:pt x="3200" y="5082"/>
                  </a:lnTo>
                  <a:lnTo>
                    <a:pt x="0" y="6776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1" name="Freeform 623"/>
            <p:cNvSpPr/>
            <p:nvPr/>
          </p:nvSpPr>
          <p:spPr>
            <a:xfrm>
              <a:off x="4482684" y="1579425"/>
              <a:ext cx="54304" cy="6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954"/>
                  </a:moveTo>
                  <a:lnTo>
                    <a:pt x="3600" y="21600"/>
                  </a:lnTo>
                  <a:lnTo>
                    <a:pt x="21600" y="19938"/>
                  </a:lnTo>
                  <a:lnTo>
                    <a:pt x="20400" y="6646"/>
                  </a:lnTo>
                  <a:lnTo>
                    <a:pt x="7200" y="0"/>
                  </a:lnTo>
                  <a:lnTo>
                    <a:pt x="0" y="149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2" name="Freeform 624"/>
            <p:cNvSpPr/>
            <p:nvPr/>
          </p:nvSpPr>
          <p:spPr>
            <a:xfrm>
              <a:off x="1647113" y="2010932"/>
              <a:ext cx="674813" cy="79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76"/>
                  </a:moveTo>
                  <a:lnTo>
                    <a:pt x="462" y="7730"/>
                  </a:lnTo>
                  <a:lnTo>
                    <a:pt x="1154" y="8112"/>
                  </a:lnTo>
                  <a:lnTo>
                    <a:pt x="1880" y="7730"/>
                  </a:lnTo>
                  <a:lnTo>
                    <a:pt x="1880" y="8589"/>
                  </a:lnTo>
                  <a:lnTo>
                    <a:pt x="2275" y="8589"/>
                  </a:lnTo>
                  <a:lnTo>
                    <a:pt x="2935" y="8685"/>
                  </a:lnTo>
                  <a:lnTo>
                    <a:pt x="4650" y="7921"/>
                  </a:lnTo>
                  <a:lnTo>
                    <a:pt x="4848" y="9162"/>
                  </a:lnTo>
                  <a:lnTo>
                    <a:pt x="7222" y="10116"/>
                  </a:lnTo>
                  <a:lnTo>
                    <a:pt x="7618" y="11548"/>
                  </a:lnTo>
                  <a:lnTo>
                    <a:pt x="8508" y="11643"/>
                  </a:lnTo>
                  <a:lnTo>
                    <a:pt x="8904" y="12502"/>
                  </a:lnTo>
                  <a:lnTo>
                    <a:pt x="8706" y="13647"/>
                  </a:lnTo>
                  <a:lnTo>
                    <a:pt x="8805" y="14697"/>
                  </a:lnTo>
                  <a:lnTo>
                    <a:pt x="9992" y="14888"/>
                  </a:lnTo>
                  <a:lnTo>
                    <a:pt x="10190" y="15778"/>
                  </a:lnTo>
                  <a:lnTo>
                    <a:pt x="10784" y="15842"/>
                  </a:lnTo>
                  <a:lnTo>
                    <a:pt x="10784" y="16733"/>
                  </a:lnTo>
                  <a:lnTo>
                    <a:pt x="11080" y="16733"/>
                  </a:lnTo>
                  <a:lnTo>
                    <a:pt x="11179" y="17560"/>
                  </a:lnTo>
                  <a:lnTo>
                    <a:pt x="8904" y="19405"/>
                  </a:lnTo>
                  <a:lnTo>
                    <a:pt x="9398" y="19310"/>
                  </a:lnTo>
                  <a:lnTo>
                    <a:pt x="11080" y="20455"/>
                  </a:lnTo>
                  <a:lnTo>
                    <a:pt x="11476" y="20932"/>
                  </a:lnTo>
                  <a:lnTo>
                    <a:pt x="11278" y="21600"/>
                  </a:lnTo>
                  <a:lnTo>
                    <a:pt x="13982" y="18260"/>
                  </a:lnTo>
                  <a:lnTo>
                    <a:pt x="14180" y="16606"/>
                  </a:lnTo>
                  <a:lnTo>
                    <a:pt x="16258" y="15206"/>
                  </a:lnTo>
                  <a:lnTo>
                    <a:pt x="17544" y="15206"/>
                  </a:lnTo>
                  <a:lnTo>
                    <a:pt x="18137" y="14697"/>
                  </a:lnTo>
                  <a:lnTo>
                    <a:pt x="19127" y="12216"/>
                  </a:lnTo>
                  <a:lnTo>
                    <a:pt x="19424" y="9830"/>
                  </a:lnTo>
                  <a:lnTo>
                    <a:pt x="21402" y="7539"/>
                  </a:lnTo>
                  <a:lnTo>
                    <a:pt x="21600" y="6458"/>
                  </a:lnTo>
                  <a:lnTo>
                    <a:pt x="21303" y="5631"/>
                  </a:lnTo>
                  <a:lnTo>
                    <a:pt x="20413" y="5313"/>
                  </a:lnTo>
                  <a:lnTo>
                    <a:pt x="19028" y="4390"/>
                  </a:lnTo>
                  <a:lnTo>
                    <a:pt x="16456" y="4199"/>
                  </a:lnTo>
                  <a:lnTo>
                    <a:pt x="16060" y="3531"/>
                  </a:lnTo>
                  <a:lnTo>
                    <a:pt x="14972" y="3149"/>
                  </a:lnTo>
                  <a:lnTo>
                    <a:pt x="14378" y="3149"/>
                  </a:lnTo>
                  <a:lnTo>
                    <a:pt x="13653" y="4008"/>
                  </a:lnTo>
                  <a:lnTo>
                    <a:pt x="13653" y="3722"/>
                  </a:lnTo>
                  <a:lnTo>
                    <a:pt x="12465" y="3817"/>
                  </a:lnTo>
                  <a:lnTo>
                    <a:pt x="12861" y="3627"/>
                  </a:lnTo>
                  <a:lnTo>
                    <a:pt x="12465" y="3054"/>
                  </a:lnTo>
                  <a:lnTo>
                    <a:pt x="13257" y="1909"/>
                  </a:lnTo>
                  <a:lnTo>
                    <a:pt x="12399" y="573"/>
                  </a:lnTo>
                  <a:lnTo>
                    <a:pt x="11575" y="1591"/>
                  </a:lnTo>
                  <a:lnTo>
                    <a:pt x="10784" y="1527"/>
                  </a:lnTo>
                  <a:lnTo>
                    <a:pt x="9695" y="1718"/>
                  </a:lnTo>
                  <a:lnTo>
                    <a:pt x="8112" y="1909"/>
                  </a:lnTo>
                  <a:lnTo>
                    <a:pt x="7816" y="1400"/>
                  </a:lnTo>
                  <a:lnTo>
                    <a:pt x="7915" y="382"/>
                  </a:lnTo>
                  <a:lnTo>
                    <a:pt x="7321" y="0"/>
                  </a:lnTo>
                  <a:lnTo>
                    <a:pt x="5936" y="636"/>
                  </a:lnTo>
                  <a:lnTo>
                    <a:pt x="5045" y="445"/>
                  </a:lnTo>
                  <a:lnTo>
                    <a:pt x="5342" y="1527"/>
                  </a:lnTo>
                  <a:lnTo>
                    <a:pt x="5738" y="1591"/>
                  </a:lnTo>
                  <a:lnTo>
                    <a:pt x="4452" y="2290"/>
                  </a:lnTo>
                  <a:lnTo>
                    <a:pt x="3858" y="1972"/>
                  </a:lnTo>
                  <a:lnTo>
                    <a:pt x="3529" y="1718"/>
                  </a:lnTo>
                  <a:lnTo>
                    <a:pt x="2144" y="1781"/>
                  </a:lnTo>
                  <a:lnTo>
                    <a:pt x="2539" y="2354"/>
                  </a:lnTo>
                  <a:lnTo>
                    <a:pt x="2078" y="2481"/>
                  </a:lnTo>
                  <a:lnTo>
                    <a:pt x="2473" y="3436"/>
                  </a:lnTo>
                  <a:lnTo>
                    <a:pt x="2144" y="4963"/>
                  </a:lnTo>
                  <a:lnTo>
                    <a:pt x="758" y="5503"/>
                  </a:lnTo>
                  <a:lnTo>
                    <a:pt x="0" y="6776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3" name="Freeform 625"/>
            <p:cNvSpPr/>
            <p:nvPr/>
          </p:nvSpPr>
          <p:spPr>
            <a:xfrm>
              <a:off x="3141790" y="1105044"/>
              <a:ext cx="109585" cy="6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lnTo>
                    <a:pt x="6113" y="21600"/>
                  </a:lnTo>
                  <a:lnTo>
                    <a:pt x="15894" y="20829"/>
                  </a:lnTo>
                  <a:lnTo>
                    <a:pt x="19155" y="16200"/>
                  </a:lnTo>
                  <a:lnTo>
                    <a:pt x="21600" y="11571"/>
                  </a:lnTo>
                  <a:lnTo>
                    <a:pt x="9781" y="3086"/>
                  </a:lnTo>
                  <a:lnTo>
                    <a:pt x="7336" y="0"/>
                  </a:lnTo>
                  <a:lnTo>
                    <a:pt x="0" y="7714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4" name="Freeform 626"/>
            <p:cNvSpPr/>
            <p:nvPr/>
          </p:nvSpPr>
          <p:spPr>
            <a:xfrm>
              <a:off x="1524355" y="2110510"/>
              <a:ext cx="97440" cy="12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46"/>
                  </a:moveTo>
                  <a:lnTo>
                    <a:pt x="0" y="12549"/>
                  </a:lnTo>
                  <a:lnTo>
                    <a:pt x="4136" y="14400"/>
                  </a:lnTo>
                  <a:lnTo>
                    <a:pt x="1379" y="16869"/>
                  </a:lnTo>
                  <a:lnTo>
                    <a:pt x="1379" y="20366"/>
                  </a:lnTo>
                  <a:lnTo>
                    <a:pt x="6204" y="21600"/>
                  </a:lnTo>
                  <a:lnTo>
                    <a:pt x="11030" y="16251"/>
                  </a:lnTo>
                  <a:lnTo>
                    <a:pt x="20221" y="10697"/>
                  </a:lnTo>
                  <a:lnTo>
                    <a:pt x="21600" y="5760"/>
                  </a:lnTo>
                  <a:lnTo>
                    <a:pt x="13787" y="3703"/>
                  </a:lnTo>
                  <a:lnTo>
                    <a:pt x="7583" y="0"/>
                  </a:lnTo>
                  <a:lnTo>
                    <a:pt x="2757" y="2057"/>
                  </a:lnTo>
                  <a:lnTo>
                    <a:pt x="0" y="8846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5" name="Freeform 627"/>
            <p:cNvSpPr/>
            <p:nvPr/>
          </p:nvSpPr>
          <p:spPr>
            <a:xfrm>
              <a:off x="1985709" y="2041359"/>
              <a:ext cx="50237" cy="7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80"/>
                  </a:moveTo>
                  <a:lnTo>
                    <a:pt x="2645" y="0"/>
                  </a:lnTo>
                  <a:lnTo>
                    <a:pt x="21600" y="10080"/>
                  </a:lnTo>
                  <a:lnTo>
                    <a:pt x="10580" y="21600"/>
                  </a:lnTo>
                  <a:lnTo>
                    <a:pt x="0" y="208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6" name="Freeform 628"/>
            <p:cNvSpPr/>
            <p:nvPr/>
          </p:nvSpPr>
          <p:spPr>
            <a:xfrm>
              <a:off x="3663848" y="1882310"/>
              <a:ext cx="24607" cy="6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280"/>
                  </a:moveTo>
                  <a:lnTo>
                    <a:pt x="12600" y="21600"/>
                  </a:lnTo>
                  <a:lnTo>
                    <a:pt x="18900" y="15120"/>
                  </a:lnTo>
                  <a:lnTo>
                    <a:pt x="7200" y="15120"/>
                  </a:lnTo>
                  <a:lnTo>
                    <a:pt x="21600" y="8640"/>
                  </a:lnTo>
                  <a:lnTo>
                    <a:pt x="16200" y="0"/>
                  </a:lnTo>
                  <a:lnTo>
                    <a:pt x="0" y="172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7" name="Freeform 629"/>
            <p:cNvSpPr/>
            <p:nvPr/>
          </p:nvSpPr>
          <p:spPr>
            <a:xfrm>
              <a:off x="3288830" y="1322181"/>
              <a:ext cx="104201" cy="1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2541" y="3703"/>
                  </a:lnTo>
                  <a:lnTo>
                    <a:pt x="9529" y="1234"/>
                  </a:lnTo>
                  <a:lnTo>
                    <a:pt x="18424" y="1851"/>
                  </a:lnTo>
                  <a:lnTo>
                    <a:pt x="21600" y="0"/>
                  </a:lnTo>
                  <a:lnTo>
                    <a:pt x="20329" y="4320"/>
                  </a:lnTo>
                  <a:lnTo>
                    <a:pt x="14612" y="3086"/>
                  </a:lnTo>
                  <a:lnTo>
                    <a:pt x="11435" y="7406"/>
                  </a:lnTo>
                  <a:lnTo>
                    <a:pt x="8259" y="5554"/>
                  </a:lnTo>
                  <a:lnTo>
                    <a:pt x="10800" y="10491"/>
                  </a:lnTo>
                  <a:lnTo>
                    <a:pt x="8259" y="11726"/>
                  </a:lnTo>
                  <a:lnTo>
                    <a:pt x="13341" y="14811"/>
                  </a:lnTo>
                  <a:lnTo>
                    <a:pt x="13341" y="16663"/>
                  </a:lnTo>
                  <a:lnTo>
                    <a:pt x="8894" y="17280"/>
                  </a:lnTo>
                  <a:lnTo>
                    <a:pt x="10165" y="21600"/>
                  </a:lnTo>
                  <a:lnTo>
                    <a:pt x="4447" y="20366"/>
                  </a:lnTo>
                  <a:lnTo>
                    <a:pt x="2541" y="16663"/>
                  </a:lnTo>
                  <a:lnTo>
                    <a:pt x="10165" y="14811"/>
                  </a:lnTo>
                  <a:lnTo>
                    <a:pt x="3176" y="13577"/>
                  </a:lnTo>
                  <a:lnTo>
                    <a:pt x="0" y="864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8" name="Freeform 630"/>
            <p:cNvSpPr/>
            <p:nvPr/>
          </p:nvSpPr>
          <p:spPr>
            <a:xfrm>
              <a:off x="1324705" y="1814541"/>
              <a:ext cx="69117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04"/>
                  </a:moveTo>
                  <a:lnTo>
                    <a:pt x="3869" y="8452"/>
                  </a:lnTo>
                  <a:lnTo>
                    <a:pt x="9027" y="8452"/>
                  </a:lnTo>
                  <a:lnTo>
                    <a:pt x="3869" y="1878"/>
                  </a:lnTo>
                  <a:lnTo>
                    <a:pt x="16764" y="0"/>
                  </a:lnTo>
                  <a:lnTo>
                    <a:pt x="18699" y="10330"/>
                  </a:lnTo>
                  <a:lnTo>
                    <a:pt x="21600" y="11270"/>
                  </a:lnTo>
                  <a:lnTo>
                    <a:pt x="15797" y="17843"/>
                  </a:lnTo>
                  <a:lnTo>
                    <a:pt x="11606" y="21600"/>
                  </a:lnTo>
                  <a:lnTo>
                    <a:pt x="0" y="169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09" name="Freeform 631"/>
            <p:cNvSpPr/>
            <p:nvPr/>
          </p:nvSpPr>
          <p:spPr>
            <a:xfrm>
              <a:off x="1864300" y="1987420"/>
              <a:ext cx="87986" cy="13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50"/>
                  </a:moveTo>
                  <a:lnTo>
                    <a:pt x="3086" y="10330"/>
                  </a:lnTo>
                  <a:lnTo>
                    <a:pt x="7714" y="12584"/>
                  </a:lnTo>
                  <a:lnTo>
                    <a:pt x="6943" y="18595"/>
                  </a:lnTo>
                  <a:lnTo>
                    <a:pt x="9257" y="21600"/>
                  </a:lnTo>
                  <a:lnTo>
                    <a:pt x="21600" y="20473"/>
                  </a:lnTo>
                  <a:lnTo>
                    <a:pt x="13886" y="13711"/>
                  </a:lnTo>
                  <a:lnTo>
                    <a:pt x="19286" y="8077"/>
                  </a:lnTo>
                  <a:lnTo>
                    <a:pt x="6943" y="0"/>
                  </a:lnTo>
                  <a:lnTo>
                    <a:pt x="2314" y="2254"/>
                  </a:lnTo>
                  <a:lnTo>
                    <a:pt x="3857" y="3944"/>
                  </a:lnTo>
                  <a:lnTo>
                    <a:pt x="0" y="69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0" name="Freeform 632"/>
            <p:cNvSpPr/>
            <p:nvPr/>
          </p:nvSpPr>
          <p:spPr>
            <a:xfrm>
              <a:off x="1374617" y="1846351"/>
              <a:ext cx="106873" cy="6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65"/>
                  </a:moveTo>
                  <a:lnTo>
                    <a:pt x="3812" y="1271"/>
                  </a:lnTo>
                  <a:lnTo>
                    <a:pt x="15247" y="0"/>
                  </a:lnTo>
                  <a:lnTo>
                    <a:pt x="21600" y="6353"/>
                  </a:lnTo>
                  <a:lnTo>
                    <a:pt x="15882" y="7624"/>
                  </a:lnTo>
                  <a:lnTo>
                    <a:pt x="6988" y="21600"/>
                  </a:lnTo>
                  <a:lnTo>
                    <a:pt x="5718" y="19059"/>
                  </a:lnTo>
                  <a:lnTo>
                    <a:pt x="0" y="1016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1" name="Freeform 633"/>
            <p:cNvSpPr/>
            <p:nvPr/>
          </p:nvSpPr>
          <p:spPr>
            <a:xfrm>
              <a:off x="4119806" y="1417610"/>
              <a:ext cx="514280" cy="58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82"/>
                  </a:moveTo>
                  <a:lnTo>
                    <a:pt x="522" y="9294"/>
                  </a:lnTo>
                  <a:lnTo>
                    <a:pt x="2216" y="9294"/>
                  </a:lnTo>
                  <a:lnTo>
                    <a:pt x="1043" y="7143"/>
                  </a:lnTo>
                  <a:lnTo>
                    <a:pt x="1695" y="6626"/>
                  </a:lnTo>
                  <a:lnTo>
                    <a:pt x="2608" y="6626"/>
                  </a:lnTo>
                  <a:lnTo>
                    <a:pt x="4868" y="4260"/>
                  </a:lnTo>
                  <a:lnTo>
                    <a:pt x="4694" y="3485"/>
                  </a:lnTo>
                  <a:lnTo>
                    <a:pt x="5215" y="3098"/>
                  </a:lnTo>
                  <a:lnTo>
                    <a:pt x="4303" y="2324"/>
                  </a:lnTo>
                  <a:lnTo>
                    <a:pt x="4172" y="1162"/>
                  </a:lnTo>
                  <a:lnTo>
                    <a:pt x="6432" y="1162"/>
                  </a:lnTo>
                  <a:lnTo>
                    <a:pt x="6954" y="645"/>
                  </a:lnTo>
                  <a:lnTo>
                    <a:pt x="8258" y="0"/>
                  </a:lnTo>
                  <a:lnTo>
                    <a:pt x="8866" y="516"/>
                  </a:lnTo>
                  <a:lnTo>
                    <a:pt x="7997" y="1678"/>
                  </a:lnTo>
                  <a:lnTo>
                    <a:pt x="8344" y="2840"/>
                  </a:lnTo>
                  <a:lnTo>
                    <a:pt x="7562" y="2969"/>
                  </a:lnTo>
                  <a:lnTo>
                    <a:pt x="7997" y="4260"/>
                  </a:lnTo>
                  <a:lnTo>
                    <a:pt x="9561" y="4776"/>
                  </a:lnTo>
                  <a:lnTo>
                    <a:pt x="8779" y="6067"/>
                  </a:lnTo>
                  <a:lnTo>
                    <a:pt x="10735" y="6971"/>
                  </a:lnTo>
                  <a:lnTo>
                    <a:pt x="14516" y="7745"/>
                  </a:lnTo>
                  <a:lnTo>
                    <a:pt x="14646" y="6712"/>
                  </a:lnTo>
                  <a:lnTo>
                    <a:pt x="15037" y="6454"/>
                  </a:lnTo>
                  <a:lnTo>
                    <a:pt x="15168" y="7143"/>
                  </a:lnTo>
                  <a:lnTo>
                    <a:pt x="15559" y="7487"/>
                  </a:lnTo>
                  <a:lnTo>
                    <a:pt x="17515" y="7401"/>
                  </a:lnTo>
                  <a:lnTo>
                    <a:pt x="17384" y="6712"/>
                  </a:lnTo>
                  <a:lnTo>
                    <a:pt x="20383" y="5292"/>
                  </a:lnTo>
                  <a:lnTo>
                    <a:pt x="20644" y="6196"/>
                  </a:lnTo>
                  <a:lnTo>
                    <a:pt x="21600" y="6454"/>
                  </a:lnTo>
                  <a:lnTo>
                    <a:pt x="21078" y="7143"/>
                  </a:lnTo>
                  <a:lnTo>
                    <a:pt x="19862" y="7659"/>
                  </a:lnTo>
                  <a:lnTo>
                    <a:pt x="17906" y="11273"/>
                  </a:lnTo>
                  <a:lnTo>
                    <a:pt x="17645" y="9724"/>
                  </a:lnTo>
                  <a:lnTo>
                    <a:pt x="17124" y="10327"/>
                  </a:lnTo>
                  <a:lnTo>
                    <a:pt x="16732" y="9724"/>
                  </a:lnTo>
                  <a:lnTo>
                    <a:pt x="17645" y="8778"/>
                  </a:lnTo>
                  <a:lnTo>
                    <a:pt x="16080" y="8692"/>
                  </a:lnTo>
                  <a:lnTo>
                    <a:pt x="14907" y="7659"/>
                  </a:lnTo>
                  <a:lnTo>
                    <a:pt x="14516" y="8261"/>
                  </a:lnTo>
                  <a:lnTo>
                    <a:pt x="14907" y="8692"/>
                  </a:lnTo>
                  <a:lnTo>
                    <a:pt x="14386" y="9036"/>
                  </a:lnTo>
                  <a:lnTo>
                    <a:pt x="14907" y="9294"/>
                  </a:lnTo>
                  <a:lnTo>
                    <a:pt x="15168" y="11359"/>
                  </a:lnTo>
                  <a:lnTo>
                    <a:pt x="14516" y="11015"/>
                  </a:lnTo>
                  <a:lnTo>
                    <a:pt x="13212" y="12822"/>
                  </a:lnTo>
                  <a:lnTo>
                    <a:pt x="8866" y="15920"/>
                  </a:lnTo>
                  <a:lnTo>
                    <a:pt x="8518" y="19922"/>
                  </a:lnTo>
                  <a:lnTo>
                    <a:pt x="6693" y="21600"/>
                  </a:lnTo>
                  <a:lnTo>
                    <a:pt x="4955" y="18502"/>
                  </a:lnTo>
                  <a:lnTo>
                    <a:pt x="4433" y="16049"/>
                  </a:lnTo>
                  <a:lnTo>
                    <a:pt x="3781" y="15404"/>
                  </a:lnTo>
                  <a:lnTo>
                    <a:pt x="3390" y="11015"/>
                  </a:lnTo>
                  <a:lnTo>
                    <a:pt x="2868" y="10843"/>
                  </a:lnTo>
                  <a:lnTo>
                    <a:pt x="2738" y="11919"/>
                  </a:lnTo>
                  <a:lnTo>
                    <a:pt x="1695" y="12177"/>
                  </a:lnTo>
                  <a:lnTo>
                    <a:pt x="522" y="10843"/>
                  </a:lnTo>
                  <a:lnTo>
                    <a:pt x="1695" y="10327"/>
                  </a:lnTo>
                  <a:lnTo>
                    <a:pt x="522" y="10499"/>
                  </a:lnTo>
                  <a:lnTo>
                    <a:pt x="0" y="9982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2" name="Freeform 634"/>
            <p:cNvSpPr/>
            <p:nvPr/>
          </p:nvSpPr>
          <p:spPr>
            <a:xfrm>
              <a:off x="3704318" y="1353990"/>
              <a:ext cx="333514" cy="32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4"/>
                  </a:moveTo>
                  <a:lnTo>
                    <a:pt x="402" y="0"/>
                  </a:lnTo>
                  <a:lnTo>
                    <a:pt x="2012" y="1409"/>
                  </a:lnTo>
                  <a:lnTo>
                    <a:pt x="4025" y="235"/>
                  </a:lnTo>
                  <a:lnTo>
                    <a:pt x="4226" y="1409"/>
                  </a:lnTo>
                  <a:lnTo>
                    <a:pt x="5232" y="1878"/>
                  </a:lnTo>
                  <a:lnTo>
                    <a:pt x="5635" y="3287"/>
                  </a:lnTo>
                  <a:lnTo>
                    <a:pt x="8251" y="4696"/>
                  </a:lnTo>
                  <a:lnTo>
                    <a:pt x="11068" y="4461"/>
                  </a:lnTo>
                  <a:lnTo>
                    <a:pt x="10867" y="3522"/>
                  </a:lnTo>
                  <a:lnTo>
                    <a:pt x="14355" y="2113"/>
                  </a:lnTo>
                  <a:lnTo>
                    <a:pt x="19185" y="4696"/>
                  </a:lnTo>
                  <a:lnTo>
                    <a:pt x="19319" y="6104"/>
                  </a:lnTo>
                  <a:lnTo>
                    <a:pt x="18380" y="8452"/>
                  </a:lnTo>
                  <a:lnTo>
                    <a:pt x="18783" y="11974"/>
                  </a:lnTo>
                  <a:lnTo>
                    <a:pt x="19722" y="13148"/>
                  </a:lnTo>
                  <a:lnTo>
                    <a:pt x="18783" y="14791"/>
                  </a:lnTo>
                  <a:lnTo>
                    <a:pt x="21600" y="18626"/>
                  </a:lnTo>
                  <a:lnTo>
                    <a:pt x="19588" y="21600"/>
                  </a:lnTo>
                  <a:lnTo>
                    <a:pt x="14892" y="20974"/>
                  </a:lnTo>
                  <a:lnTo>
                    <a:pt x="13684" y="18783"/>
                  </a:lnTo>
                  <a:lnTo>
                    <a:pt x="10465" y="19252"/>
                  </a:lnTo>
                  <a:lnTo>
                    <a:pt x="8050" y="17843"/>
                  </a:lnTo>
                  <a:lnTo>
                    <a:pt x="6440" y="14557"/>
                  </a:lnTo>
                  <a:lnTo>
                    <a:pt x="5031" y="13852"/>
                  </a:lnTo>
                  <a:lnTo>
                    <a:pt x="4830" y="14557"/>
                  </a:lnTo>
                  <a:lnTo>
                    <a:pt x="3421" y="11035"/>
                  </a:lnTo>
                  <a:lnTo>
                    <a:pt x="1207" y="8922"/>
                  </a:lnTo>
                  <a:lnTo>
                    <a:pt x="2214" y="6104"/>
                  </a:lnTo>
                  <a:lnTo>
                    <a:pt x="1409" y="5635"/>
                  </a:lnTo>
                  <a:lnTo>
                    <a:pt x="604" y="3757"/>
                  </a:lnTo>
                  <a:lnTo>
                    <a:pt x="0" y="70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3" name="Freeform 635"/>
            <p:cNvSpPr/>
            <p:nvPr/>
          </p:nvSpPr>
          <p:spPr>
            <a:xfrm>
              <a:off x="3607191" y="1413461"/>
              <a:ext cx="171631" cy="18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12"/>
                  </a:moveTo>
                  <a:lnTo>
                    <a:pt x="1178" y="13976"/>
                  </a:lnTo>
                  <a:lnTo>
                    <a:pt x="10604" y="18635"/>
                  </a:lnTo>
                  <a:lnTo>
                    <a:pt x="10604" y="20329"/>
                  </a:lnTo>
                  <a:lnTo>
                    <a:pt x="13353" y="21600"/>
                  </a:lnTo>
                  <a:lnTo>
                    <a:pt x="17673" y="21600"/>
                  </a:lnTo>
                  <a:lnTo>
                    <a:pt x="20422" y="19482"/>
                  </a:lnTo>
                  <a:lnTo>
                    <a:pt x="21600" y="19482"/>
                  </a:lnTo>
                  <a:lnTo>
                    <a:pt x="18851" y="13129"/>
                  </a:lnTo>
                  <a:lnTo>
                    <a:pt x="14531" y="9318"/>
                  </a:lnTo>
                  <a:lnTo>
                    <a:pt x="16495" y="4235"/>
                  </a:lnTo>
                  <a:lnTo>
                    <a:pt x="14924" y="3388"/>
                  </a:lnTo>
                  <a:lnTo>
                    <a:pt x="13353" y="0"/>
                  </a:lnTo>
                  <a:lnTo>
                    <a:pt x="8116" y="424"/>
                  </a:lnTo>
                  <a:lnTo>
                    <a:pt x="5891" y="2118"/>
                  </a:lnTo>
                  <a:lnTo>
                    <a:pt x="5498" y="7624"/>
                  </a:lnTo>
                  <a:lnTo>
                    <a:pt x="0" y="1101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4" name="Freeform 636"/>
            <p:cNvSpPr/>
            <p:nvPr/>
          </p:nvSpPr>
          <p:spPr>
            <a:xfrm>
              <a:off x="3524903" y="1510273"/>
              <a:ext cx="25902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30"/>
                  </a:moveTo>
                  <a:lnTo>
                    <a:pt x="10800" y="21600"/>
                  </a:lnTo>
                  <a:lnTo>
                    <a:pt x="14400" y="21600"/>
                  </a:lnTo>
                  <a:lnTo>
                    <a:pt x="19800" y="9391"/>
                  </a:lnTo>
                  <a:lnTo>
                    <a:pt x="10800" y="9391"/>
                  </a:lnTo>
                  <a:lnTo>
                    <a:pt x="10800" y="4696"/>
                  </a:lnTo>
                  <a:lnTo>
                    <a:pt x="19800" y="2817"/>
                  </a:lnTo>
                  <a:lnTo>
                    <a:pt x="21600" y="0"/>
                  </a:lnTo>
                  <a:lnTo>
                    <a:pt x="14400" y="0"/>
                  </a:lnTo>
                  <a:lnTo>
                    <a:pt x="0" y="10330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5" name="Freeform 637"/>
            <p:cNvSpPr/>
            <p:nvPr/>
          </p:nvSpPr>
          <p:spPr>
            <a:xfrm>
              <a:off x="3050059" y="1199091"/>
              <a:ext cx="205364" cy="21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110"/>
                  </a:moveTo>
                  <a:lnTo>
                    <a:pt x="326" y="2787"/>
                  </a:lnTo>
                  <a:lnTo>
                    <a:pt x="2931" y="1394"/>
                  </a:lnTo>
                  <a:lnTo>
                    <a:pt x="4233" y="2323"/>
                  </a:lnTo>
                  <a:lnTo>
                    <a:pt x="6513" y="232"/>
                  </a:lnTo>
                  <a:lnTo>
                    <a:pt x="9877" y="0"/>
                  </a:lnTo>
                  <a:lnTo>
                    <a:pt x="12482" y="1394"/>
                  </a:lnTo>
                  <a:lnTo>
                    <a:pt x="12482" y="3484"/>
                  </a:lnTo>
                  <a:lnTo>
                    <a:pt x="10094" y="3716"/>
                  </a:lnTo>
                  <a:lnTo>
                    <a:pt x="10529" y="6968"/>
                  </a:lnTo>
                  <a:lnTo>
                    <a:pt x="14653" y="11845"/>
                  </a:lnTo>
                  <a:lnTo>
                    <a:pt x="17041" y="12077"/>
                  </a:lnTo>
                  <a:lnTo>
                    <a:pt x="16607" y="13239"/>
                  </a:lnTo>
                  <a:lnTo>
                    <a:pt x="21600" y="16374"/>
                  </a:lnTo>
                  <a:lnTo>
                    <a:pt x="18344" y="16026"/>
                  </a:lnTo>
                  <a:lnTo>
                    <a:pt x="18995" y="18813"/>
                  </a:lnTo>
                  <a:lnTo>
                    <a:pt x="17041" y="21600"/>
                  </a:lnTo>
                  <a:lnTo>
                    <a:pt x="16390" y="16374"/>
                  </a:lnTo>
                  <a:lnTo>
                    <a:pt x="7815" y="11148"/>
                  </a:lnTo>
                  <a:lnTo>
                    <a:pt x="6187" y="7200"/>
                  </a:lnTo>
                  <a:lnTo>
                    <a:pt x="3582" y="6271"/>
                  </a:lnTo>
                  <a:lnTo>
                    <a:pt x="1303" y="7665"/>
                  </a:lnTo>
                  <a:lnTo>
                    <a:pt x="0" y="5110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6" name="Freeform 638"/>
            <p:cNvSpPr/>
            <p:nvPr/>
          </p:nvSpPr>
          <p:spPr>
            <a:xfrm>
              <a:off x="3075690" y="1324947"/>
              <a:ext cx="28619" cy="6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80"/>
                  </a:moveTo>
                  <a:lnTo>
                    <a:pt x="2400" y="20160"/>
                  </a:lnTo>
                  <a:lnTo>
                    <a:pt x="12000" y="21600"/>
                  </a:lnTo>
                  <a:lnTo>
                    <a:pt x="21600" y="8640"/>
                  </a:lnTo>
                  <a:lnTo>
                    <a:pt x="14400" y="0"/>
                  </a:lnTo>
                  <a:lnTo>
                    <a:pt x="0" y="28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7" name="Freeform 639"/>
            <p:cNvSpPr/>
            <p:nvPr/>
          </p:nvSpPr>
          <p:spPr>
            <a:xfrm>
              <a:off x="3151233" y="1373353"/>
              <a:ext cx="51580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855"/>
                  </a:moveTo>
                  <a:lnTo>
                    <a:pt x="19008" y="21600"/>
                  </a:lnTo>
                  <a:lnTo>
                    <a:pt x="21600" y="0"/>
                  </a:lnTo>
                  <a:lnTo>
                    <a:pt x="0" y="785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8" name="Freeform 640"/>
            <p:cNvSpPr/>
            <p:nvPr/>
          </p:nvSpPr>
          <p:spPr>
            <a:xfrm>
              <a:off x="5194949" y="1486762"/>
              <a:ext cx="43482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50"/>
                  </a:moveTo>
                  <a:lnTo>
                    <a:pt x="1543" y="12150"/>
                  </a:lnTo>
                  <a:lnTo>
                    <a:pt x="6171" y="6750"/>
                  </a:lnTo>
                  <a:lnTo>
                    <a:pt x="7714" y="9450"/>
                  </a:lnTo>
                  <a:lnTo>
                    <a:pt x="6171" y="21600"/>
                  </a:lnTo>
                  <a:lnTo>
                    <a:pt x="13886" y="20250"/>
                  </a:lnTo>
                  <a:lnTo>
                    <a:pt x="21600" y="9450"/>
                  </a:lnTo>
                  <a:lnTo>
                    <a:pt x="18514" y="1350"/>
                  </a:lnTo>
                  <a:lnTo>
                    <a:pt x="7714" y="0"/>
                  </a:lnTo>
                  <a:lnTo>
                    <a:pt x="0" y="675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19" name="Freeform 641"/>
            <p:cNvSpPr/>
            <p:nvPr/>
          </p:nvSpPr>
          <p:spPr>
            <a:xfrm>
              <a:off x="5216533" y="1326330"/>
              <a:ext cx="195916" cy="18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38"/>
                  </a:moveTo>
                  <a:lnTo>
                    <a:pt x="3771" y="16200"/>
                  </a:lnTo>
                  <a:lnTo>
                    <a:pt x="9257" y="16200"/>
                  </a:lnTo>
                  <a:lnTo>
                    <a:pt x="11314" y="11215"/>
                  </a:lnTo>
                  <a:lnTo>
                    <a:pt x="12686" y="11215"/>
                  </a:lnTo>
                  <a:lnTo>
                    <a:pt x="12686" y="12877"/>
                  </a:lnTo>
                  <a:lnTo>
                    <a:pt x="14743" y="11215"/>
                  </a:lnTo>
                  <a:lnTo>
                    <a:pt x="17486" y="7062"/>
                  </a:lnTo>
                  <a:lnTo>
                    <a:pt x="18171" y="1246"/>
                  </a:lnTo>
                  <a:lnTo>
                    <a:pt x="19543" y="1662"/>
                  </a:lnTo>
                  <a:lnTo>
                    <a:pt x="19314" y="0"/>
                  </a:lnTo>
                  <a:lnTo>
                    <a:pt x="20229" y="0"/>
                  </a:lnTo>
                  <a:lnTo>
                    <a:pt x="21600" y="5400"/>
                  </a:lnTo>
                  <a:lnTo>
                    <a:pt x="19543" y="9138"/>
                  </a:lnTo>
                  <a:lnTo>
                    <a:pt x="19543" y="12462"/>
                  </a:lnTo>
                  <a:lnTo>
                    <a:pt x="18629" y="17031"/>
                  </a:lnTo>
                  <a:lnTo>
                    <a:pt x="17486" y="17862"/>
                  </a:lnTo>
                  <a:lnTo>
                    <a:pt x="17486" y="15785"/>
                  </a:lnTo>
                  <a:lnTo>
                    <a:pt x="14057" y="18692"/>
                  </a:lnTo>
                  <a:lnTo>
                    <a:pt x="11314" y="17446"/>
                  </a:lnTo>
                  <a:lnTo>
                    <a:pt x="11314" y="19523"/>
                  </a:lnTo>
                  <a:lnTo>
                    <a:pt x="9600" y="21600"/>
                  </a:lnTo>
                  <a:lnTo>
                    <a:pt x="8914" y="18277"/>
                  </a:lnTo>
                  <a:lnTo>
                    <a:pt x="0" y="1993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0" name="Freeform 642"/>
            <p:cNvSpPr/>
            <p:nvPr/>
          </p:nvSpPr>
          <p:spPr>
            <a:xfrm>
              <a:off x="5240814" y="1460484"/>
              <a:ext cx="39459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6646" y="21600"/>
                  </a:lnTo>
                  <a:lnTo>
                    <a:pt x="16615" y="12960"/>
                  </a:lnTo>
                  <a:lnTo>
                    <a:pt x="21600" y="0"/>
                  </a:lnTo>
                  <a:lnTo>
                    <a:pt x="0" y="1296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1" name="Freeform 643"/>
            <p:cNvSpPr/>
            <p:nvPr/>
          </p:nvSpPr>
          <p:spPr>
            <a:xfrm>
              <a:off x="5374364" y="1240582"/>
              <a:ext cx="102845" cy="9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05"/>
                  </a:moveTo>
                  <a:lnTo>
                    <a:pt x="864" y="21600"/>
                  </a:lnTo>
                  <a:lnTo>
                    <a:pt x="4752" y="20020"/>
                  </a:lnTo>
                  <a:lnTo>
                    <a:pt x="2160" y="16859"/>
                  </a:lnTo>
                  <a:lnTo>
                    <a:pt x="12528" y="18966"/>
                  </a:lnTo>
                  <a:lnTo>
                    <a:pt x="14256" y="13698"/>
                  </a:lnTo>
                  <a:lnTo>
                    <a:pt x="21600" y="12117"/>
                  </a:lnTo>
                  <a:lnTo>
                    <a:pt x="19008" y="8956"/>
                  </a:lnTo>
                  <a:lnTo>
                    <a:pt x="19656" y="6322"/>
                  </a:lnTo>
                  <a:lnTo>
                    <a:pt x="13824" y="7376"/>
                  </a:lnTo>
                  <a:lnTo>
                    <a:pt x="7344" y="0"/>
                  </a:lnTo>
                  <a:lnTo>
                    <a:pt x="4752" y="12117"/>
                  </a:lnTo>
                  <a:lnTo>
                    <a:pt x="2160" y="12117"/>
                  </a:lnTo>
                  <a:lnTo>
                    <a:pt x="0" y="1580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2" name="Freeform 644"/>
            <p:cNvSpPr/>
            <p:nvPr/>
          </p:nvSpPr>
          <p:spPr>
            <a:xfrm>
              <a:off x="3542439" y="1450803"/>
              <a:ext cx="32638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760" y="21600"/>
                  </a:lnTo>
                  <a:lnTo>
                    <a:pt x="21600" y="6480"/>
                  </a:lnTo>
                  <a:lnTo>
                    <a:pt x="12960" y="0"/>
                  </a:lnTo>
                  <a:lnTo>
                    <a:pt x="0" y="2160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3" name="Freeform 645"/>
            <p:cNvSpPr/>
            <p:nvPr/>
          </p:nvSpPr>
          <p:spPr>
            <a:xfrm>
              <a:off x="3094576" y="1497826"/>
              <a:ext cx="278203" cy="28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81"/>
                  </a:moveTo>
                  <a:lnTo>
                    <a:pt x="242" y="4722"/>
                  </a:lnTo>
                  <a:lnTo>
                    <a:pt x="2660" y="0"/>
                  </a:lnTo>
                  <a:lnTo>
                    <a:pt x="7979" y="1312"/>
                  </a:lnTo>
                  <a:lnTo>
                    <a:pt x="8785" y="2623"/>
                  </a:lnTo>
                  <a:lnTo>
                    <a:pt x="12896" y="4722"/>
                  </a:lnTo>
                  <a:lnTo>
                    <a:pt x="14346" y="3935"/>
                  </a:lnTo>
                  <a:lnTo>
                    <a:pt x="14588" y="1836"/>
                  </a:lnTo>
                  <a:lnTo>
                    <a:pt x="15797" y="525"/>
                  </a:lnTo>
                  <a:lnTo>
                    <a:pt x="21600" y="2361"/>
                  </a:lnTo>
                  <a:lnTo>
                    <a:pt x="20633" y="4985"/>
                  </a:lnTo>
                  <a:lnTo>
                    <a:pt x="21600" y="17577"/>
                  </a:lnTo>
                  <a:lnTo>
                    <a:pt x="21600" y="20551"/>
                  </a:lnTo>
                  <a:lnTo>
                    <a:pt x="20149" y="20813"/>
                  </a:lnTo>
                  <a:lnTo>
                    <a:pt x="20149" y="21600"/>
                  </a:lnTo>
                  <a:lnTo>
                    <a:pt x="9269" y="15828"/>
                  </a:lnTo>
                  <a:lnTo>
                    <a:pt x="7818" y="16003"/>
                  </a:lnTo>
                  <a:lnTo>
                    <a:pt x="3466" y="15479"/>
                  </a:lnTo>
                  <a:lnTo>
                    <a:pt x="0" y="1128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4" name="Freeform 646"/>
            <p:cNvSpPr/>
            <p:nvPr/>
          </p:nvSpPr>
          <p:spPr>
            <a:xfrm>
              <a:off x="2704719" y="1450803"/>
              <a:ext cx="209406" cy="17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133" y="17633"/>
                  </a:lnTo>
                  <a:lnTo>
                    <a:pt x="7057" y="8816"/>
                  </a:lnTo>
                  <a:lnTo>
                    <a:pt x="11549" y="3967"/>
                  </a:lnTo>
                  <a:lnTo>
                    <a:pt x="13259" y="0"/>
                  </a:lnTo>
                  <a:lnTo>
                    <a:pt x="19675" y="1763"/>
                  </a:lnTo>
                  <a:lnTo>
                    <a:pt x="21600" y="9698"/>
                  </a:lnTo>
                  <a:lnTo>
                    <a:pt x="18392" y="9698"/>
                  </a:lnTo>
                  <a:lnTo>
                    <a:pt x="16681" y="10580"/>
                  </a:lnTo>
                  <a:lnTo>
                    <a:pt x="17109" y="13224"/>
                  </a:lnTo>
                  <a:lnTo>
                    <a:pt x="8661" y="17633"/>
                  </a:lnTo>
                  <a:lnTo>
                    <a:pt x="8020" y="21600"/>
                  </a:lnTo>
                  <a:lnTo>
                    <a:pt x="0" y="21600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5" name="Freeform 647"/>
            <p:cNvSpPr/>
            <p:nvPr/>
          </p:nvSpPr>
          <p:spPr>
            <a:xfrm>
              <a:off x="3839217" y="1670705"/>
              <a:ext cx="131160" cy="16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50"/>
                  </a:moveTo>
                  <a:lnTo>
                    <a:pt x="2571" y="21600"/>
                  </a:lnTo>
                  <a:lnTo>
                    <a:pt x="8229" y="21150"/>
                  </a:lnTo>
                  <a:lnTo>
                    <a:pt x="16457" y="15300"/>
                  </a:lnTo>
                  <a:lnTo>
                    <a:pt x="16457" y="13050"/>
                  </a:lnTo>
                  <a:lnTo>
                    <a:pt x="21257" y="8100"/>
                  </a:lnTo>
                  <a:lnTo>
                    <a:pt x="21600" y="6600"/>
                  </a:lnTo>
                  <a:lnTo>
                    <a:pt x="19200" y="3900"/>
                  </a:lnTo>
                  <a:lnTo>
                    <a:pt x="12000" y="0"/>
                  </a:lnTo>
                  <a:lnTo>
                    <a:pt x="10286" y="0"/>
                  </a:lnTo>
                  <a:lnTo>
                    <a:pt x="11314" y="2100"/>
                  </a:lnTo>
                  <a:lnTo>
                    <a:pt x="9257" y="5700"/>
                  </a:lnTo>
                  <a:lnTo>
                    <a:pt x="10286" y="7500"/>
                  </a:lnTo>
                  <a:lnTo>
                    <a:pt x="8743" y="13050"/>
                  </a:lnTo>
                  <a:lnTo>
                    <a:pt x="0" y="15750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6" name="Freeform 648"/>
            <p:cNvSpPr/>
            <p:nvPr/>
          </p:nvSpPr>
          <p:spPr>
            <a:xfrm>
              <a:off x="4330248" y="1569744"/>
              <a:ext cx="139264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1"/>
                  </a:moveTo>
                  <a:lnTo>
                    <a:pt x="2880" y="0"/>
                  </a:lnTo>
                  <a:lnTo>
                    <a:pt x="11040" y="5635"/>
                  </a:lnTo>
                  <a:lnTo>
                    <a:pt x="15360" y="14087"/>
                  </a:lnTo>
                  <a:lnTo>
                    <a:pt x="21600" y="14087"/>
                  </a:lnTo>
                  <a:lnTo>
                    <a:pt x="21120" y="21600"/>
                  </a:lnTo>
                  <a:lnTo>
                    <a:pt x="7200" y="15965"/>
                  </a:lnTo>
                  <a:lnTo>
                    <a:pt x="0" y="9391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7" name="Freeform 649"/>
            <p:cNvSpPr/>
            <p:nvPr/>
          </p:nvSpPr>
          <p:spPr>
            <a:xfrm>
              <a:off x="3994350" y="1414844"/>
              <a:ext cx="290357" cy="29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64"/>
                  </a:moveTo>
                  <a:lnTo>
                    <a:pt x="2290" y="12442"/>
                  </a:lnTo>
                  <a:lnTo>
                    <a:pt x="6869" y="11664"/>
                  </a:lnTo>
                  <a:lnTo>
                    <a:pt x="7556" y="9331"/>
                  </a:lnTo>
                  <a:lnTo>
                    <a:pt x="10762" y="8294"/>
                  </a:lnTo>
                  <a:lnTo>
                    <a:pt x="11220" y="6480"/>
                  </a:lnTo>
                  <a:lnTo>
                    <a:pt x="12365" y="6221"/>
                  </a:lnTo>
                  <a:lnTo>
                    <a:pt x="11678" y="4925"/>
                  </a:lnTo>
                  <a:lnTo>
                    <a:pt x="13052" y="4925"/>
                  </a:lnTo>
                  <a:lnTo>
                    <a:pt x="13967" y="3110"/>
                  </a:lnTo>
                  <a:lnTo>
                    <a:pt x="13510" y="1296"/>
                  </a:lnTo>
                  <a:lnTo>
                    <a:pt x="17631" y="0"/>
                  </a:lnTo>
                  <a:lnTo>
                    <a:pt x="21600" y="2851"/>
                  </a:lnTo>
                  <a:lnTo>
                    <a:pt x="20684" y="3888"/>
                  </a:lnTo>
                  <a:lnTo>
                    <a:pt x="16715" y="3888"/>
                  </a:lnTo>
                  <a:lnTo>
                    <a:pt x="16944" y="6221"/>
                  </a:lnTo>
                  <a:lnTo>
                    <a:pt x="18547" y="7776"/>
                  </a:lnTo>
                  <a:lnTo>
                    <a:pt x="17631" y="8554"/>
                  </a:lnTo>
                  <a:lnTo>
                    <a:pt x="17936" y="10109"/>
                  </a:lnTo>
                  <a:lnTo>
                    <a:pt x="13967" y="14861"/>
                  </a:lnTo>
                  <a:lnTo>
                    <a:pt x="12365" y="14861"/>
                  </a:lnTo>
                  <a:lnTo>
                    <a:pt x="11220" y="15898"/>
                  </a:lnTo>
                  <a:lnTo>
                    <a:pt x="13281" y="20218"/>
                  </a:lnTo>
                  <a:lnTo>
                    <a:pt x="10304" y="20218"/>
                  </a:lnTo>
                  <a:lnTo>
                    <a:pt x="9388" y="21600"/>
                  </a:lnTo>
                  <a:lnTo>
                    <a:pt x="7098" y="18662"/>
                  </a:lnTo>
                  <a:lnTo>
                    <a:pt x="916" y="19181"/>
                  </a:lnTo>
                  <a:lnTo>
                    <a:pt x="3206" y="15898"/>
                  </a:lnTo>
                  <a:lnTo>
                    <a:pt x="0" y="11664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8" name="Freeform 650"/>
            <p:cNvSpPr/>
            <p:nvPr/>
          </p:nvSpPr>
          <p:spPr>
            <a:xfrm>
              <a:off x="3178213" y="1013764"/>
              <a:ext cx="174338" cy="14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72"/>
                  </a:moveTo>
                  <a:lnTo>
                    <a:pt x="1534" y="14797"/>
                  </a:lnTo>
                  <a:lnTo>
                    <a:pt x="12781" y="20580"/>
                  </a:lnTo>
                  <a:lnTo>
                    <a:pt x="18149" y="21600"/>
                  </a:lnTo>
                  <a:lnTo>
                    <a:pt x="21600" y="15817"/>
                  </a:lnTo>
                  <a:lnTo>
                    <a:pt x="19683" y="9354"/>
                  </a:lnTo>
                  <a:lnTo>
                    <a:pt x="21217" y="7654"/>
                  </a:lnTo>
                  <a:lnTo>
                    <a:pt x="20450" y="2551"/>
                  </a:lnTo>
                  <a:lnTo>
                    <a:pt x="11631" y="1020"/>
                  </a:lnTo>
                  <a:lnTo>
                    <a:pt x="6902" y="0"/>
                  </a:lnTo>
                  <a:lnTo>
                    <a:pt x="0" y="3572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29" name="Freeform 651"/>
            <p:cNvSpPr/>
            <p:nvPr/>
          </p:nvSpPr>
          <p:spPr>
            <a:xfrm>
              <a:off x="2769470" y="1322181"/>
              <a:ext cx="56972" cy="10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935"/>
                  </a:moveTo>
                  <a:lnTo>
                    <a:pt x="4713" y="0"/>
                  </a:lnTo>
                  <a:lnTo>
                    <a:pt x="21600" y="465"/>
                  </a:lnTo>
                  <a:lnTo>
                    <a:pt x="12960" y="10452"/>
                  </a:lnTo>
                  <a:lnTo>
                    <a:pt x="12960" y="20903"/>
                  </a:lnTo>
                  <a:lnTo>
                    <a:pt x="3535" y="21600"/>
                  </a:lnTo>
                  <a:lnTo>
                    <a:pt x="4713" y="14632"/>
                  </a:lnTo>
                  <a:lnTo>
                    <a:pt x="0" y="13935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0" name="Freeform 652"/>
            <p:cNvSpPr/>
            <p:nvPr/>
          </p:nvSpPr>
          <p:spPr>
            <a:xfrm>
              <a:off x="3816284" y="1623682"/>
              <a:ext cx="16506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10800" y="21600"/>
                  </a:lnTo>
                  <a:lnTo>
                    <a:pt x="21600" y="18514"/>
                  </a:lnTo>
                  <a:lnTo>
                    <a:pt x="16200" y="0"/>
                  </a:lnTo>
                  <a:lnTo>
                    <a:pt x="0" y="185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1" name="Freeform 653"/>
            <p:cNvSpPr/>
            <p:nvPr/>
          </p:nvSpPr>
          <p:spPr>
            <a:xfrm>
              <a:off x="3288830" y="1172813"/>
              <a:ext cx="160849" cy="11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570"/>
                  </a:moveTo>
                  <a:lnTo>
                    <a:pt x="5815" y="20221"/>
                  </a:lnTo>
                  <a:lnTo>
                    <a:pt x="19523" y="21600"/>
                  </a:lnTo>
                  <a:lnTo>
                    <a:pt x="21600" y="13787"/>
                  </a:lnTo>
                  <a:lnTo>
                    <a:pt x="18277" y="13328"/>
                  </a:lnTo>
                  <a:lnTo>
                    <a:pt x="18277" y="6894"/>
                  </a:lnTo>
                  <a:lnTo>
                    <a:pt x="14954" y="0"/>
                  </a:lnTo>
                  <a:lnTo>
                    <a:pt x="5815" y="1379"/>
                  </a:lnTo>
                  <a:lnTo>
                    <a:pt x="0" y="1057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2" name="Freeform 654"/>
            <p:cNvSpPr/>
            <p:nvPr/>
          </p:nvSpPr>
          <p:spPr>
            <a:xfrm>
              <a:off x="3689479" y="1788263"/>
              <a:ext cx="167590" cy="12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600" y="16800"/>
                  </a:lnTo>
                  <a:lnTo>
                    <a:pt x="4800" y="14400"/>
                  </a:lnTo>
                  <a:lnTo>
                    <a:pt x="6400" y="12000"/>
                  </a:lnTo>
                  <a:lnTo>
                    <a:pt x="12000" y="2400"/>
                  </a:lnTo>
                  <a:lnTo>
                    <a:pt x="19600" y="0"/>
                  </a:lnTo>
                  <a:lnTo>
                    <a:pt x="21600" y="7800"/>
                  </a:lnTo>
                  <a:lnTo>
                    <a:pt x="20000" y="12000"/>
                  </a:lnTo>
                  <a:lnTo>
                    <a:pt x="11600" y="174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3" name="Freeform 655"/>
            <p:cNvSpPr/>
            <p:nvPr/>
          </p:nvSpPr>
          <p:spPr>
            <a:xfrm>
              <a:off x="3287481" y="232349"/>
              <a:ext cx="2976182" cy="123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19"/>
                  </a:moveTo>
                  <a:lnTo>
                    <a:pt x="203" y="12932"/>
                  </a:lnTo>
                  <a:lnTo>
                    <a:pt x="158" y="13175"/>
                  </a:lnTo>
                  <a:lnTo>
                    <a:pt x="225" y="13175"/>
                  </a:lnTo>
                  <a:lnTo>
                    <a:pt x="203" y="12323"/>
                  </a:lnTo>
                  <a:lnTo>
                    <a:pt x="270" y="11896"/>
                  </a:lnTo>
                  <a:lnTo>
                    <a:pt x="383" y="11835"/>
                  </a:lnTo>
                  <a:lnTo>
                    <a:pt x="585" y="12140"/>
                  </a:lnTo>
                  <a:lnTo>
                    <a:pt x="630" y="11531"/>
                  </a:lnTo>
                  <a:lnTo>
                    <a:pt x="540" y="11531"/>
                  </a:lnTo>
                  <a:lnTo>
                    <a:pt x="518" y="11044"/>
                  </a:lnTo>
                  <a:lnTo>
                    <a:pt x="1350" y="10739"/>
                  </a:lnTo>
                  <a:lnTo>
                    <a:pt x="1148" y="10556"/>
                  </a:lnTo>
                  <a:lnTo>
                    <a:pt x="1170" y="10252"/>
                  </a:lnTo>
                  <a:lnTo>
                    <a:pt x="1013" y="10435"/>
                  </a:lnTo>
                  <a:lnTo>
                    <a:pt x="1516" y="9277"/>
                  </a:lnTo>
                  <a:lnTo>
                    <a:pt x="1305" y="8100"/>
                  </a:lnTo>
                  <a:lnTo>
                    <a:pt x="1328" y="7572"/>
                  </a:lnTo>
                  <a:lnTo>
                    <a:pt x="1238" y="6963"/>
                  </a:lnTo>
                  <a:lnTo>
                    <a:pt x="1328" y="6517"/>
                  </a:lnTo>
                  <a:lnTo>
                    <a:pt x="1148" y="6090"/>
                  </a:lnTo>
                  <a:lnTo>
                    <a:pt x="1215" y="5664"/>
                  </a:lnTo>
                  <a:lnTo>
                    <a:pt x="1441" y="5238"/>
                  </a:lnTo>
                  <a:lnTo>
                    <a:pt x="1576" y="5177"/>
                  </a:lnTo>
                  <a:lnTo>
                    <a:pt x="1741" y="5298"/>
                  </a:lnTo>
                  <a:lnTo>
                    <a:pt x="1576" y="5359"/>
                  </a:lnTo>
                  <a:lnTo>
                    <a:pt x="1696" y="5542"/>
                  </a:lnTo>
                  <a:lnTo>
                    <a:pt x="2101" y="5603"/>
                  </a:lnTo>
                  <a:lnTo>
                    <a:pt x="2753" y="6517"/>
                  </a:lnTo>
                  <a:lnTo>
                    <a:pt x="2753" y="7004"/>
                  </a:lnTo>
                  <a:lnTo>
                    <a:pt x="2461" y="7369"/>
                  </a:lnTo>
                  <a:lnTo>
                    <a:pt x="1576" y="6882"/>
                  </a:lnTo>
                  <a:lnTo>
                    <a:pt x="1936" y="7491"/>
                  </a:lnTo>
                  <a:lnTo>
                    <a:pt x="1921" y="8303"/>
                  </a:lnTo>
                  <a:lnTo>
                    <a:pt x="2281" y="8709"/>
                  </a:lnTo>
                  <a:lnTo>
                    <a:pt x="2371" y="8668"/>
                  </a:lnTo>
                  <a:lnTo>
                    <a:pt x="2326" y="8303"/>
                  </a:lnTo>
                  <a:lnTo>
                    <a:pt x="2191" y="8181"/>
                  </a:lnTo>
                  <a:lnTo>
                    <a:pt x="2213" y="7938"/>
                  </a:lnTo>
                  <a:lnTo>
                    <a:pt x="2371" y="8222"/>
                  </a:lnTo>
                  <a:lnTo>
                    <a:pt x="2708" y="8303"/>
                  </a:lnTo>
                  <a:lnTo>
                    <a:pt x="2573" y="7694"/>
                  </a:lnTo>
                  <a:lnTo>
                    <a:pt x="2889" y="7207"/>
                  </a:lnTo>
                  <a:lnTo>
                    <a:pt x="3136" y="7491"/>
                  </a:lnTo>
                  <a:lnTo>
                    <a:pt x="3136" y="6090"/>
                  </a:lnTo>
                  <a:lnTo>
                    <a:pt x="3001" y="5908"/>
                  </a:lnTo>
                  <a:lnTo>
                    <a:pt x="3429" y="6212"/>
                  </a:lnTo>
                  <a:lnTo>
                    <a:pt x="3451" y="6395"/>
                  </a:lnTo>
                  <a:lnTo>
                    <a:pt x="3226" y="6638"/>
                  </a:lnTo>
                  <a:lnTo>
                    <a:pt x="3451" y="7085"/>
                  </a:lnTo>
                  <a:lnTo>
                    <a:pt x="3609" y="6517"/>
                  </a:lnTo>
                  <a:lnTo>
                    <a:pt x="4329" y="5725"/>
                  </a:lnTo>
                  <a:lnTo>
                    <a:pt x="4464" y="5664"/>
                  </a:lnTo>
                  <a:lnTo>
                    <a:pt x="4329" y="5847"/>
                  </a:lnTo>
                  <a:lnTo>
                    <a:pt x="4464" y="6212"/>
                  </a:lnTo>
                  <a:lnTo>
                    <a:pt x="4982" y="5664"/>
                  </a:lnTo>
                  <a:lnTo>
                    <a:pt x="5117" y="6090"/>
                  </a:lnTo>
                  <a:lnTo>
                    <a:pt x="5237" y="5725"/>
                  </a:lnTo>
                  <a:lnTo>
                    <a:pt x="5192" y="5359"/>
                  </a:lnTo>
                  <a:lnTo>
                    <a:pt x="5237" y="5238"/>
                  </a:lnTo>
                  <a:lnTo>
                    <a:pt x="5642" y="5420"/>
                  </a:lnTo>
                  <a:lnTo>
                    <a:pt x="6182" y="6212"/>
                  </a:lnTo>
                  <a:lnTo>
                    <a:pt x="6272" y="5847"/>
                  </a:lnTo>
                  <a:lnTo>
                    <a:pt x="6160" y="5420"/>
                  </a:lnTo>
                  <a:lnTo>
                    <a:pt x="6002" y="5359"/>
                  </a:lnTo>
                  <a:lnTo>
                    <a:pt x="6070" y="4689"/>
                  </a:lnTo>
                  <a:lnTo>
                    <a:pt x="5957" y="4629"/>
                  </a:lnTo>
                  <a:lnTo>
                    <a:pt x="5980" y="4324"/>
                  </a:lnTo>
                  <a:lnTo>
                    <a:pt x="6182" y="4020"/>
                  </a:lnTo>
                  <a:lnTo>
                    <a:pt x="6317" y="3289"/>
                  </a:lnTo>
                  <a:lnTo>
                    <a:pt x="6587" y="3289"/>
                  </a:lnTo>
                  <a:lnTo>
                    <a:pt x="6722" y="3411"/>
                  </a:lnTo>
                  <a:lnTo>
                    <a:pt x="6610" y="4202"/>
                  </a:lnTo>
                  <a:lnTo>
                    <a:pt x="6745" y="4568"/>
                  </a:lnTo>
                  <a:lnTo>
                    <a:pt x="6700" y="5664"/>
                  </a:lnTo>
                  <a:lnTo>
                    <a:pt x="6835" y="6090"/>
                  </a:lnTo>
                  <a:lnTo>
                    <a:pt x="6790" y="6456"/>
                  </a:lnTo>
                  <a:lnTo>
                    <a:pt x="6565" y="6841"/>
                  </a:lnTo>
                  <a:lnTo>
                    <a:pt x="6632" y="6963"/>
                  </a:lnTo>
                  <a:lnTo>
                    <a:pt x="6362" y="7085"/>
                  </a:lnTo>
                  <a:lnTo>
                    <a:pt x="6655" y="7329"/>
                  </a:lnTo>
                  <a:lnTo>
                    <a:pt x="7000" y="6456"/>
                  </a:lnTo>
                  <a:lnTo>
                    <a:pt x="6947" y="5908"/>
                  </a:lnTo>
                  <a:lnTo>
                    <a:pt x="7060" y="5847"/>
                  </a:lnTo>
                  <a:lnTo>
                    <a:pt x="7225" y="5725"/>
                  </a:lnTo>
                  <a:lnTo>
                    <a:pt x="7315" y="6029"/>
                  </a:lnTo>
                  <a:lnTo>
                    <a:pt x="7315" y="6456"/>
                  </a:lnTo>
                  <a:lnTo>
                    <a:pt x="7510" y="6517"/>
                  </a:lnTo>
                  <a:lnTo>
                    <a:pt x="7360" y="6395"/>
                  </a:lnTo>
                  <a:lnTo>
                    <a:pt x="7420" y="6151"/>
                  </a:lnTo>
                  <a:lnTo>
                    <a:pt x="7360" y="5847"/>
                  </a:lnTo>
                  <a:lnTo>
                    <a:pt x="6880" y="5603"/>
                  </a:lnTo>
                  <a:lnTo>
                    <a:pt x="6947" y="4689"/>
                  </a:lnTo>
                  <a:lnTo>
                    <a:pt x="6790" y="4141"/>
                  </a:lnTo>
                  <a:lnTo>
                    <a:pt x="7015" y="3654"/>
                  </a:lnTo>
                  <a:lnTo>
                    <a:pt x="7000" y="3350"/>
                  </a:lnTo>
                  <a:lnTo>
                    <a:pt x="7090" y="3532"/>
                  </a:lnTo>
                  <a:lnTo>
                    <a:pt x="7045" y="4263"/>
                  </a:lnTo>
                  <a:lnTo>
                    <a:pt x="7135" y="4324"/>
                  </a:lnTo>
                  <a:lnTo>
                    <a:pt x="7465" y="4507"/>
                  </a:lnTo>
                  <a:lnTo>
                    <a:pt x="7150" y="3898"/>
                  </a:lnTo>
                  <a:lnTo>
                    <a:pt x="7375" y="4020"/>
                  </a:lnTo>
                  <a:lnTo>
                    <a:pt x="7330" y="3715"/>
                  </a:lnTo>
                  <a:lnTo>
                    <a:pt x="7465" y="3654"/>
                  </a:lnTo>
                  <a:lnTo>
                    <a:pt x="8080" y="4080"/>
                  </a:lnTo>
                  <a:lnTo>
                    <a:pt x="7945" y="4385"/>
                  </a:lnTo>
                  <a:lnTo>
                    <a:pt x="7945" y="4811"/>
                  </a:lnTo>
                  <a:lnTo>
                    <a:pt x="8058" y="5116"/>
                  </a:lnTo>
                  <a:lnTo>
                    <a:pt x="8148" y="4141"/>
                  </a:lnTo>
                  <a:lnTo>
                    <a:pt x="7810" y="3593"/>
                  </a:lnTo>
                  <a:lnTo>
                    <a:pt x="7720" y="2862"/>
                  </a:lnTo>
                  <a:lnTo>
                    <a:pt x="8508" y="2619"/>
                  </a:lnTo>
                  <a:lnTo>
                    <a:pt x="8395" y="2010"/>
                  </a:lnTo>
                  <a:lnTo>
                    <a:pt x="8508" y="2192"/>
                  </a:lnTo>
                  <a:lnTo>
                    <a:pt x="8620" y="1888"/>
                  </a:lnTo>
                  <a:lnTo>
                    <a:pt x="8553" y="1827"/>
                  </a:lnTo>
                  <a:lnTo>
                    <a:pt x="9341" y="1340"/>
                  </a:lnTo>
                  <a:lnTo>
                    <a:pt x="9296" y="1137"/>
                  </a:lnTo>
                  <a:lnTo>
                    <a:pt x="9663" y="1096"/>
                  </a:lnTo>
                  <a:lnTo>
                    <a:pt x="9633" y="1340"/>
                  </a:lnTo>
                  <a:lnTo>
                    <a:pt x="9753" y="1340"/>
                  </a:lnTo>
                  <a:lnTo>
                    <a:pt x="10023" y="974"/>
                  </a:lnTo>
                  <a:lnTo>
                    <a:pt x="10129" y="1137"/>
                  </a:lnTo>
                  <a:lnTo>
                    <a:pt x="10038" y="853"/>
                  </a:lnTo>
                  <a:lnTo>
                    <a:pt x="10331" y="771"/>
                  </a:lnTo>
                  <a:lnTo>
                    <a:pt x="10331" y="487"/>
                  </a:lnTo>
                  <a:lnTo>
                    <a:pt x="10721" y="0"/>
                  </a:lnTo>
                  <a:lnTo>
                    <a:pt x="10961" y="244"/>
                  </a:lnTo>
                  <a:lnTo>
                    <a:pt x="10721" y="528"/>
                  </a:lnTo>
                  <a:lnTo>
                    <a:pt x="11104" y="528"/>
                  </a:lnTo>
                  <a:lnTo>
                    <a:pt x="10961" y="853"/>
                  </a:lnTo>
                  <a:lnTo>
                    <a:pt x="11599" y="650"/>
                  </a:lnTo>
                  <a:lnTo>
                    <a:pt x="11937" y="1340"/>
                  </a:lnTo>
                  <a:lnTo>
                    <a:pt x="11892" y="1523"/>
                  </a:lnTo>
                  <a:lnTo>
                    <a:pt x="11757" y="1340"/>
                  </a:lnTo>
                  <a:lnTo>
                    <a:pt x="11937" y="1523"/>
                  </a:lnTo>
                  <a:lnTo>
                    <a:pt x="11869" y="1827"/>
                  </a:lnTo>
                  <a:lnTo>
                    <a:pt x="10721" y="3532"/>
                  </a:lnTo>
                  <a:lnTo>
                    <a:pt x="11059" y="3350"/>
                  </a:lnTo>
                  <a:lnTo>
                    <a:pt x="10991" y="3106"/>
                  </a:lnTo>
                  <a:lnTo>
                    <a:pt x="11577" y="2802"/>
                  </a:lnTo>
                  <a:lnTo>
                    <a:pt x="11419" y="2802"/>
                  </a:lnTo>
                  <a:lnTo>
                    <a:pt x="11441" y="2558"/>
                  </a:lnTo>
                  <a:lnTo>
                    <a:pt x="11757" y="2741"/>
                  </a:lnTo>
                  <a:lnTo>
                    <a:pt x="11802" y="2558"/>
                  </a:lnTo>
                  <a:lnTo>
                    <a:pt x="11892" y="3106"/>
                  </a:lnTo>
                  <a:lnTo>
                    <a:pt x="12049" y="3167"/>
                  </a:lnTo>
                  <a:lnTo>
                    <a:pt x="11914" y="2862"/>
                  </a:lnTo>
                  <a:lnTo>
                    <a:pt x="12207" y="2741"/>
                  </a:lnTo>
                  <a:lnTo>
                    <a:pt x="12567" y="2862"/>
                  </a:lnTo>
                  <a:lnTo>
                    <a:pt x="12544" y="3106"/>
                  </a:lnTo>
                  <a:lnTo>
                    <a:pt x="12844" y="3289"/>
                  </a:lnTo>
                  <a:lnTo>
                    <a:pt x="13130" y="3228"/>
                  </a:lnTo>
                  <a:lnTo>
                    <a:pt x="13130" y="2741"/>
                  </a:lnTo>
                  <a:lnTo>
                    <a:pt x="13220" y="2680"/>
                  </a:lnTo>
                  <a:lnTo>
                    <a:pt x="13925" y="3228"/>
                  </a:lnTo>
                  <a:lnTo>
                    <a:pt x="13835" y="4080"/>
                  </a:lnTo>
                  <a:lnTo>
                    <a:pt x="14150" y="4689"/>
                  </a:lnTo>
                  <a:lnTo>
                    <a:pt x="14330" y="3837"/>
                  </a:lnTo>
                  <a:lnTo>
                    <a:pt x="14443" y="4263"/>
                  </a:lnTo>
                  <a:lnTo>
                    <a:pt x="14690" y="4080"/>
                  </a:lnTo>
                  <a:lnTo>
                    <a:pt x="15013" y="4385"/>
                  </a:lnTo>
                  <a:lnTo>
                    <a:pt x="15253" y="4202"/>
                  </a:lnTo>
                  <a:lnTo>
                    <a:pt x="15238" y="3837"/>
                  </a:lnTo>
                  <a:lnTo>
                    <a:pt x="15388" y="3350"/>
                  </a:lnTo>
                  <a:lnTo>
                    <a:pt x="16453" y="3715"/>
                  </a:lnTo>
                  <a:lnTo>
                    <a:pt x="16521" y="4020"/>
                  </a:lnTo>
                  <a:lnTo>
                    <a:pt x="16386" y="4080"/>
                  </a:lnTo>
                  <a:lnTo>
                    <a:pt x="16723" y="4202"/>
                  </a:lnTo>
                  <a:lnTo>
                    <a:pt x="16836" y="4629"/>
                  </a:lnTo>
                  <a:lnTo>
                    <a:pt x="17646" y="4507"/>
                  </a:lnTo>
                  <a:lnTo>
                    <a:pt x="17781" y="4811"/>
                  </a:lnTo>
                  <a:lnTo>
                    <a:pt x="17736" y="5238"/>
                  </a:lnTo>
                  <a:lnTo>
                    <a:pt x="17961" y="5481"/>
                  </a:lnTo>
                  <a:lnTo>
                    <a:pt x="18074" y="5298"/>
                  </a:lnTo>
                  <a:lnTo>
                    <a:pt x="18659" y="5420"/>
                  </a:lnTo>
                  <a:lnTo>
                    <a:pt x="18779" y="5238"/>
                  </a:lnTo>
                  <a:lnTo>
                    <a:pt x="18824" y="5542"/>
                  </a:lnTo>
                  <a:lnTo>
                    <a:pt x="19072" y="5908"/>
                  </a:lnTo>
                  <a:lnTo>
                    <a:pt x="19162" y="5664"/>
                  </a:lnTo>
                  <a:lnTo>
                    <a:pt x="19049" y="5359"/>
                  </a:lnTo>
                  <a:lnTo>
                    <a:pt x="19117" y="5116"/>
                  </a:lnTo>
                  <a:lnTo>
                    <a:pt x="20107" y="5420"/>
                  </a:lnTo>
                  <a:lnTo>
                    <a:pt x="20767" y="6456"/>
                  </a:lnTo>
                  <a:lnTo>
                    <a:pt x="20902" y="6456"/>
                  </a:lnTo>
                  <a:lnTo>
                    <a:pt x="21082" y="7247"/>
                  </a:lnTo>
                  <a:lnTo>
                    <a:pt x="21007" y="6882"/>
                  </a:lnTo>
                  <a:lnTo>
                    <a:pt x="21097" y="6841"/>
                  </a:lnTo>
                  <a:lnTo>
                    <a:pt x="21142" y="7004"/>
                  </a:lnTo>
                  <a:lnTo>
                    <a:pt x="21367" y="6963"/>
                  </a:lnTo>
                  <a:lnTo>
                    <a:pt x="21600" y="7369"/>
                  </a:lnTo>
                  <a:lnTo>
                    <a:pt x="21232" y="7938"/>
                  </a:lnTo>
                  <a:lnTo>
                    <a:pt x="21322" y="7978"/>
                  </a:lnTo>
                  <a:lnTo>
                    <a:pt x="21187" y="8100"/>
                  </a:lnTo>
                  <a:lnTo>
                    <a:pt x="21307" y="8303"/>
                  </a:lnTo>
                  <a:lnTo>
                    <a:pt x="21082" y="8344"/>
                  </a:lnTo>
                  <a:lnTo>
                    <a:pt x="21007" y="8059"/>
                  </a:lnTo>
                  <a:lnTo>
                    <a:pt x="20902" y="8181"/>
                  </a:lnTo>
                  <a:lnTo>
                    <a:pt x="20767" y="7694"/>
                  </a:lnTo>
                  <a:lnTo>
                    <a:pt x="20490" y="7735"/>
                  </a:lnTo>
                  <a:lnTo>
                    <a:pt x="20445" y="7369"/>
                  </a:lnTo>
                  <a:lnTo>
                    <a:pt x="20490" y="7247"/>
                  </a:lnTo>
                  <a:lnTo>
                    <a:pt x="20400" y="7247"/>
                  </a:lnTo>
                  <a:lnTo>
                    <a:pt x="20332" y="7369"/>
                  </a:lnTo>
                  <a:lnTo>
                    <a:pt x="20400" y="7735"/>
                  </a:lnTo>
                  <a:lnTo>
                    <a:pt x="20355" y="7938"/>
                  </a:lnTo>
                  <a:lnTo>
                    <a:pt x="20129" y="8222"/>
                  </a:lnTo>
                  <a:lnTo>
                    <a:pt x="19994" y="8181"/>
                  </a:lnTo>
                  <a:lnTo>
                    <a:pt x="20220" y="9095"/>
                  </a:lnTo>
                  <a:lnTo>
                    <a:pt x="20175" y="9521"/>
                  </a:lnTo>
                  <a:lnTo>
                    <a:pt x="19927" y="9156"/>
                  </a:lnTo>
                  <a:lnTo>
                    <a:pt x="19972" y="9338"/>
                  </a:lnTo>
                  <a:lnTo>
                    <a:pt x="19477" y="9826"/>
                  </a:lnTo>
                  <a:lnTo>
                    <a:pt x="19094" y="10739"/>
                  </a:lnTo>
                  <a:lnTo>
                    <a:pt x="18794" y="10435"/>
                  </a:lnTo>
                  <a:lnTo>
                    <a:pt x="18554" y="10800"/>
                  </a:lnTo>
                  <a:lnTo>
                    <a:pt x="18554" y="10435"/>
                  </a:lnTo>
                  <a:lnTo>
                    <a:pt x="18419" y="10800"/>
                  </a:lnTo>
                  <a:lnTo>
                    <a:pt x="18209" y="10739"/>
                  </a:lnTo>
                  <a:lnTo>
                    <a:pt x="18029" y="11653"/>
                  </a:lnTo>
                  <a:lnTo>
                    <a:pt x="18194" y="11835"/>
                  </a:lnTo>
                  <a:lnTo>
                    <a:pt x="18119" y="12079"/>
                  </a:lnTo>
                  <a:lnTo>
                    <a:pt x="18194" y="12627"/>
                  </a:lnTo>
                  <a:lnTo>
                    <a:pt x="18074" y="12505"/>
                  </a:lnTo>
                  <a:lnTo>
                    <a:pt x="18006" y="12932"/>
                  </a:lnTo>
                  <a:lnTo>
                    <a:pt x="18051" y="13297"/>
                  </a:lnTo>
                  <a:lnTo>
                    <a:pt x="17759" y="13602"/>
                  </a:lnTo>
                  <a:lnTo>
                    <a:pt x="17781" y="13967"/>
                  </a:lnTo>
                  <a:lnTo>
                    <a:pt x="17624" y="14170"/>
                  </a:lnTo>
                  <a:lnTo>
                    <a:pt x="17556" y="14576"/>
                  </a:lnTo>
                  <a:lnTo>
                    <a:pt x="17376" y="15063"/>
                  </a:lnTo>
                  <a:lnTo>
                    <a:pt x="17218" y="13358"/>
                  </a:lnTo>
                  <a:lnTo>
                    <a:pt x="17286" y="12383"/>
                  </a:lnTo>
                  <a:lnTo>
                    <a:pt x="17399" y="11774"/>
                  </a:lnTo>
                  <a:lnTo>
                    <a:pt x="17601" y="11653"/>
                  </a:lnTo>
                  <a:lnTo>
                    <a:pt x="18029" y="10495"/>
                  </a:lnTo>
                  <a:lnTo>
                    <a:pt x="18239" y="10191"/>
                  </a:lnTo>
                  <a:lnTo>
                    <a:pt x="18329" y="9582"/>
                  </a:lnTo>
                  <a:lnTo>
                    <a:pt x="18419" y="9338"/>
                  </a:lnTo>
                  <a:lnTo>
                    <a:pt x="18239" y="9338"/>
                  </a:lnTo>
                  <a:lnTo>
                    <a:pt x="18164" y="9886"/>
                  </a:lnTo>
                  <a:lnTo>
                    <a:pt x="17804" y="10435"/>
                  </a:lnTo>
                  <a:lnTo>
                    <a:pt x="17826" y="9704"/>
                  </a:lnTo>
                  <a:lnTo>
                    <a:pt x="17421" y="9826"/>
                  </a:lnTo>
                  <a:lnTo>
                    <a:pt x="17038" y="10800"/>
                  </a:lnTo>
                  <a:lnTo>
                    <a:pt x="17128" y="11105"/>
                  </a:lnTo>
                  <a:lnTo>
                    <a:pt x="16701" y="11226"/>
                  </a:lnTo>
                  <a:lnTo>
                    <a:pt x="16678" y="11165"/>
                  </a:lnTo>
                  <a:lnTo>
                    <a:pt x="16791" y="11044"/>
                  </a:lnTo>
                  <a:lnTo>
                    <a:pt x="16453" y="10861"/>
                  </a:lnTo>
                  <a:lnTo>
                    <a:pt x="16363" y="11044"/>
                  </a:lnTo>
                  <a:lnTo>
                    <a:pt x="15598" y="11105"/>
                  </a:lnTo>
                  <a:lnTo>
                    <a:pt x="14645" y="13297"/>
                  </a:lnTo>
                  <a:lnTo>
                    <a:pt x="14848" y="13358"/>
                  </a:lnTo>
                  <a:lnTo>
                    <a:pt x="14848" y="13723"/>
                  </a:lnTo>
                  <a:lnTo>
                    <a:pt x="14960" y="13480"/>
                  </a:lnTo>
                  <a:lnTo>
                    <a:pt x="14915" y="13784"/>
                  </a:lnTo>
                  <a:lnTo>
                    <a:pt x="15058" y="13662"/>
                  </a:lnTo>
                  <a:lnTo>
                    <a:pt x="15058" y="13845"/>
                  </a:lnTo>
                  <a:lnTo>
                    <a:pt x="15103" y="13480"/>
                  </a:lnTo>
                  <a:lnTo>
                    <a:pt x="15238" y="13480"/>
                  </a:lnTo>
                  <a:lnTo>
                    <a:pt x="15433" y="13906"/>
                  </a:lnTo>
                  <a:lnTo>
                    <a:pt x="15253" y="13967"/>
                  </a:lnTo>
                  <a:lnTo>
                    <a:pt x="15388" y="14170"/>
                  </a:lnTo>
                  <a:lnTo>
                    <a:pt x="15433" y="14454"/>
                  </a:lnTo>
                  <a:lnTo>
                    <a:pt x="15328" y="15144"/>
                  </a:lnTo>
                  <a:lnTo>
                    <a:pt x="15298" y="16159"/>
                  </a:lnTo>
                  <a:lnTo>
                    <a:pt x="14645" y="18291"/>
                  </a:lnTo>
                  <a:lnTo>
                    <a:pt x="14397" y="18616"/>
                  </a:lnTo>
                  <a:lnTo>
                    <a:pt x="14240" y="18291"/>
                  </a:lnTo>
                  <a:lnTo>
                    <a:pt x="14082" y="18738"/>
                  </a:lnTo>
                  <a:lnTo>
                    <a:pt x="14060" y="18656"/>
                  </a:lnTo>
                  <a:lnTo>
                    <a:pt x="14150" y="18291"/>
                  </a:lnTo>
                  <a:lnTo>
                    <a:pt x="14105" y="17804"/>
                  </a:lnTo>
                  <a:lnTo>
                    <a:pt x="14375" y="17560"/>
                  </a:lnTo>
                  <a:lnTo>
                    <a:pt x="14600" y="16159"/>
                  </a:lnTo>
                  <a:lnTo>
                    <a:pt x="14127" y="16464"/>
                  </a:lnTo>
                  <a:lnTo>
                    <a:pt x="14060" y="15997"/>
                  </a:lnTo>
                  <a:lnTo>
                    <a:pt x="13677" y="15632"/>
                  </a:lnTo>
                  <a:lnTo>
                    <a:pt x="13430" y="14170"/>
                  </a:lnTo>
                  <a:lnTo>
                    <a:pt x="13160" y="13845"/>
                  </a:lnTo>
                  <a:lnTo>
                    <a:pt x="12724" y="14292"/>
                  </a:lnTo>
                  <a:lnTo>
                    <a:pt x="12799" y="14576"/>
                  </a:lnTo>
                  <a:lnTo>
                    <a:pt x="12634" y="15429"/>
                  </a:lnTo>
                  <a:lnTo>
                    <a:pt x="12432" y="15632"/>
                  </a:lnTo>
                  <a:lnTo>
                    <a:pt x="12274" y="15429"/>
                  </a:lnTo>
                  <a:lnTo>
                    <a:pt x="12027" y="15388"/>
                  </a:lnTo>
                  <a:lnTo>
                    <a:pt x="11419" y="15753"/>
                  </a:lnTo>
                  <a:lnTo>
                    <a:pt x="10901" y="15185"/>
                  </a:lnTo>
                  <a:lnTo>
                    <a:pt x="10556" y="15307"/>
                  </a:lnTo>
                  <a:lnTo>
                    <a:pt x="10421" y="14779"/>
                  </a:lnTo>
                  <a:lnTo>
                    <a:pt x="10084" y="14454"/>
                  </a:lnTo>
                  <a:lnTo>
                    <a:pt x="9933" y="14779"/>
                  </a:lnTo>
                  <a:lnTo>
                    <a:pt x="9903" y="15429"/>
                  </a:lnTo>
                  <a:lnTo>
                    <a:pt x="9161" y="15185"/>
                  </a:lnTo>
                  <a:lnTo>
                    <a:pt x="8643" y="15916"/>
                  </a:lnTo>
                  <a:lnTo>
                    <a:pt x="8395" y="16159"/>
                  </a:lnTo>
                  <a:lnTo>
                    <a:pt x="8373" y="16789"/>
                  </a:lnTo>
                  <a:lnTo>
                    <a:pt x="8035" y="16667"/>
                  </a:lnTo>
                  <a:lnTo>
                    <a:pt x="7968" y="17520"/>
                  </a:lnTo>
                  <a:lnTo>
                    <a:pt x="7645" y="17682"/>
                  </a:lnTo>
                  <a:lnTo>
                    <a:pt x="7735" y="18291"/>
                  </a:lnTo>
                  <a:lnTo>
                    <a:pt x="7675" y="18859"/>
                  </a:lnTo>
                  <a:lnTo>
                    <a:pt x="7195" y="19590"/>
                  </a:lnTo>
                  <a:lnTo>
                    <a:pt x="6902" y="19712"/>
                  </a:lnTo>
                  <a:lnTo>
                    <a:pt x="6857" y="20138"/>
                  </a:lnTo>
                  <a:lnTo>
                    <a:pt x="7000" y="20321"/>
                  </a:lnTo>
                  <a:lnTo>
                    <a:pt x="7000" y="20808"/>
                  </a:lnTo>
                  <a:lnTo>
                    <a:pt x="6835" y="20686"/>
                  </a:lnTo>
                  <a:lnTo>
                    <a:pt x="6610" y="20991"/>
                  </a:lnTo>
                  <a:lnTo>
                    <a:pt x="6520" y="20260"/>
                  </a:lnTo>
                  <a:lnTo>
                    <a:pt x="6317" y="20808"/>
                  </a:lnTo>
                  <a:lnTo>
                    <a:pt x="5754" y="20808"/>
                  </a:lnTo>
                  <a:lnTo>
                    <a:pt x="5484" y="21600"/>
                  </a:lnTo>
                  <a:lnTo>
                    <a:pt x="5297" y="21356"/>
                  </a:lnTo>
                  <a:lnTo>
                    <a:pt x="5282" y="20991"/>
                  </a:lnTo>
                  <a:lnTo>
                    <a:pt x="4742" y="20321"/>
                  </a:lnTo>
                  <a:lnTo>
                    <a:pt x="4352" y="20686"/>
                  </a:lnTo>
                  <a:lnTo>
                    <a:pt x="4374" y="20077"/>
                  </a:lnTo>
                  <a:lnTo>
                    <a:pt x="4284" y="19956"/>
                  </a:lnTo>
                  <a:lnTo>
                    <a:pt x="4352" y="19773"/>
                  </a:lnTo>
                  <a:lnTo>
                    <a:pt x="4216" y="19712"/>
                  </a:lnTo>
                  <a:lnTo>
                    <a:pt x="4239" y="19225"/>
                  </a:lnTo>
                  <a:lnTo>
                    <a:pt x="4397" y="19408"/>
                  </a:lnTo>
                  <a:lnTo>
                    <a:pt x="4464" y="19225"/>
                  </a:lnTo>
                  <a:lnTo>
                    <a:pt x="4306" y="18859"/>
                  </a:lnTo>
                  <a:lnTo>
                    <a:pt x="4216" y="19164"/>
                  </a:lnTo>
                  <a:lnTo>
                    <a:pt x="4194" y="18494"/>
                  </a:lnTo>
                  <a:lnTo>
                    <a:pt x="4014" y="18372"/>
                  </a:lnTo>
                  <a:lnTo>
                    <a:pt x="3879" y="17804"/>
                  </a:lnTo>
                  <a:lnTo>
                    <a:pt x="4036" y="17804"/>
                  </a:lnTo>
                  <a:lnTo>
                    <a:pt x="4036" y="17520"/>
                  </a:lnTo>
                  <a:lnTo>
                    <a:pt x="4149" y="17438"/>
                  </a:lnTo>
                  <a:lnTo>
                    <a:pt x="4464" y="17520"/>
                  </a:lnTo>
                  <a:lnTo>
                    <a:pt x="4194" y="16667"/>
                  </a:lnTo>
                  <a:lnTo>
                    <a:pt x="3676" y="16951"/>
                  </a:lnTo>
                  <a:lnTo>
                    <a:pt x="3721" y="17032"/>
                  </a:lnTo>
                  <a:lnTo>
                    <a:pt x="3631" y="17276"/>
                  </a:lnTo>
                  <a:lnTo>
                    <a:pt x="3541" y="17073"/>
                  </a:lnTo>
                  <a:lnTo>
                    <a:pt x="3451" y="17885"/>
                  </a:lnTo>
                  <a:lnTo>
                    <a:pt x="3564" y="18047"/>
                  </a:lnTo>
                  <a:lnTo>
                    <a:pt x="3654" y="18900"/>
                  </a:lnTo>
                  <a:lnTo>
                    <a:pt x="3901" y="19590"/>
                  </a:lnTo>
                  <a:lnTo>
                    <a:pt x="3811" y="19651"/>
                  </a:lnTo>
                  <a:lnTo>
                    <a:pt x="3721" y="20260"/>
                  </a:lnTo>
                  <a:lnTo>
                    <a:pt x="3609" y="20138"/>
                  </a:lnTo>
                  <a:lnTo>
                    <a:pt x="3586" y="19834"/>
                  </a:lnTo>
                  <a:lnTo>
                    <a:pt x="3361" y="20138"/>
                  </a:lnTo>
                  <a:lnTo>
                    <a:pt x="3181" y="19773"/>
                  </a:lnTo>
                  <a:lnTo>
                    <a:pt x="2949" y="19022"/>
                  </a:lnTo>
                  <a:lnTo>
                    <a:pt x="2798" y="19022"/>
                  </a:lnTo>
                  <a:lnTo>
                    <a:pt x="2776" y="18494"/>
                  </a:lnTo>
                  <a:lnTo>
                    <a:pt x="2191" y="17520"/>
                  </a:lnTo>
                  <a:lnTo>
                    <a:pt x="2416" y="17154"/>
                  </a:lnTo>
                  <a:lnTo>
                    <a:pt x="2326" y="16911"/>
                  </a:lnTo>
                  <a:lnTo>
                    <a:pt x="2506" y="16667"/>
                  </a:lnTo>
                  <a:lnTo>
                    <a:pt x="1981" y="17032"/>
                  </a:lnTo>
                  <a:lnTo>
                    <a:pt x="1966" y="17276"/>
                  </a:lnTo>
                  <a:lnTo>
                    <a:pt x="1831" y="17073"/>
                  </a:lnTo>
                  <a:lnTo>
                    <a:pt x="1981" y="17438"/>
                  </a:lnTo>
                  <a:lnTo>
                    <a:pt x="2191" y="17398"/>
                  </a:lnTo>
                  <a:lnTo>
                    <a:pt x="1846" y="17885"/>
                  </a:lnTo>
                  <a:lnTo>
                    <a:pt x="1651" y="17438"/>
                  </a:lnTo>
                  <a:lnTo>
                    <a:pt x="1801" y="17154"/>
                  </a:lnTo>
                  <a:lnTo>
                    <a:pt x="1576" y="17073"/>
                  </a:lnTo>
                  <a:lnTo>
                    <a:pt x="1576" y="16911"/>
                  </a:lnTo>
                  <a:lnTo>
                    <a:pt x="1350" y="17032"/>
                  </a:lnTo>
                  <a:lnTo>
                    <a:pt x="1283" y="17438"/>
                  </a:lnTo>
                  <a:lnTo>
                    <a:pt x="1103" y="17398"/>
                  </a:lnTo>
                  <a:lnTo>
                    <a:pt x="1103" y="16829"/>
                  </a:lnTo>
                  <a:lnTo>
                    <a:pt x="923" y="16220"/>
                  </a:lnTo>
                  <a:lnTo>
                    <a:pt x="428" y="16342"/>
                  </a:lnTo>
                  <a:lnTo>
                    <a:pt x="315" y="16159"/>
                  </a:lnTo>
                  <a:lnTo>
                    <a:pt x="383" y="15875"/>
                  </a:lnTo>
                  <a:lnTo>
                    <a:pt x="585" y="15185"/>
                  </a:lnTo>
                  <a:lnTo>
                    <a:pt x="473" y="14414"/>
                  </a:lnTo>
                  <a:lnTo>
                    <a:pt x="563" y="14211"/>
                  </a:lnTo>
                  <a:lnTo>
                    <a:pt x="518" y="13602"/>
                  </a:lnTo>
                  <a:lnTo>
                    <a:pt x="0" y="13419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4" name="Freeform 656"/>
            <p:cNvSpPr/>
            <p:nvPr/>
          </p:nvSpPr>
          <p:spPr>
            <a:xfrm>
              <a:off x="3748835" y="142452"/>
              <a:ext cx="82618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4000" y="12600"/>
                  </a:lnTo>
                  <a:lnTo>
                    <a:pt x="800" y="7200"/>
                  </a:lnTo>
                  <a:lnTo>
                    <a:pt x="16000" y="0"/>
                  </a:lnTo>
                  <a:lnTo>
                    <a:pt x="19200" y="0"/>
                  </a:lnTo>
                  <a:lnTo>
                    <a:pt x="16000" y="7200"/>
                  </a:lnTo>
                  <a:lnTo>
                    <a:pt x="21600" y="7200"/>
                  </a:lnTo>
                  <a:lnTo>
                    <a:pt x="7200" y="18000"/>
                  </a:lnTo>
                  <a:lnTo>
                    <a:pt x="4000" y="21600"/>
                  </a:lnTo>
                  <a:lnTo>
                    <a:pt x="4000" y="18000"/>
                  </a:lnTo>
                  <a:lnTo>
                    <a:pt x="0" y="162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5" name="Freeform 657"/>
            <p:cNvSpPr/>
            <p:nvPr/>
          </p:nvSpPr>
          <p:spPr>
            <a:xfrm>
              <a:off x="3828425" y="466082"/>
              <a:ext cx="110920" cy="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68"/>
                  </a:moveTo>
                  <a:lnTo>
                    <a:pt x="2445" y="15552"/>
                  </a:lnTo>
                  <a:lnTo>
                    <a:pt x="4279" y="14688"/>
                  </a:lnTo>
                  <a:lnTo>
                    <a:pt x="6725" y="17280"/>
                  </a:lnTo>
                  <a:lnTo>
                    <a:pt x="8558" y="15552"/>
                  </a:lnTo>
                  <a:lnTo>
                    <a:pt x="7947" y="21600"/>
                  </a:lnTo>
                  <a:lnTo>
                    <a:pt x="21600" y="21600"/>
                  </a:lnTo>
                  <a:lnTo>
                    <a:pt x="15894" y="18144"/>
                  </a:lnTo>
                  <a:lnTo>
                    <a:pt x="14060" y="11232"/>
                  </a:lnTo>
                  <a:lnTo>
                    <a:pt x="14060" y="4320"/>
                  </a:lnTo>
                  <a:lnTo>
                    <a:pt x="17117" y="0"/>
                  </a:lnTo>
                  <a:lnTo>
                    <a:pt x="6113" y="864"/>
                  </a:lnTo>
                  <a:lnTo>
                    <a:pt x="3668" y="10368"/>
                  </a:lnTo>
                  <a:lnTo>
                    <a:pt x="0" y="1036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6" name="Freeform 658"/>
            <p:cNvSpPr/>
            <p:nvPr/>
          </p:nvSpPr>
          <p:spPr>
            <a:xfrm>
              <a:off x="3867546" y="323630"/>
              <a:ext cx="268760" cy="14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39"/>
                  </a:moveTo>
                  <a:lnTo>
                    <a:pt x="2002" y="18539"/>
                  </a:lnTo>
                  <a:lnTo>
                    <a:pt x="500" y="20580"/>
                  </a:lnTo>
                  <a:lnTo>
                    <a:pt x="4253" y="21600"/>
                  </a:lnTo>
                  <a:lnTo>
                    <a:pt x="4253" y="19049"/>
                  </a:lnTo>
                  <a:lnTo>
                    <a:pt x="5588" y="19049"/>
                  </a:lnTo>
                  <a:lnTo>
                    <a:pt x="4253" y="18028"/>
                  </a:lnTo>
                  <a:lnTo>
                    <a:pt x="5754" y="18539"/>
                  </a:lnTo>
                  <a:lnTo>
                    <a:pt x="5588" y="15987"/>
                  </a:lnTo>
                  <a:lnTo>
                    <a:pt x="6255" y="17008"/>
                  </a:lnTo>
                  <a:lnTo>
                    <a:pt x="7089" y="15987"/>
                  </a:lnTo>
                  <a:lnTo>
                    <a:pt x="6588" y="14457"/>
                  </a:lnTo>
                  <a:lnTo>
                    <a:pt x="8757" y="14457"/>
                  </a:lnTo>
                  <a:lnTo>
                    <a:pt x="8090" y="12926"/>
                  </a:lnTo>
                  <a:lnTo>
                    <a:pt x="9257" y="12926"/>
                  </a:lnTo>
                  <a:lnTo>
                    <a:pt x="9591" y="10885"/>
                  </a:lnTo>
                  <a:lnTo>
                    <a:pt x="20599" y="4082"/>
                  </a:lnTo>
                  <a:lnTo>
                    <a:pt x="21600" y="1701"/>
                  </a:lnTo>
                  <a:lnTo>
                    <a:pt x="19348" y="0"/>
                  </a:lnTo>
                  <a:lnTo>
                    <a:pt x="14845" y="3742"/>
                  </a:lnTo>
                  <a:lnTo>
                    <a:pt x="10258" y="3742"/>
                  </a:lnTo>
                  <a:lnTo>
                    <a:pt x="5588" y="9865"/>
                  </a:lnTo>
                  <a:lnTo>
                    <a:pt x="2752" y="10375"/>
                  </a:lnTo>
                  <a:lnTo>
                    <a:pt x="2752" y="12926"/>
                  </a:lnTo>
                  <a:lnTo>
                    <a:pt x="4086" y="12926"/>
                  </a:lnTo>
                  <a:lnTo>
                    <a:pt x="2502" y="13946"/>
                  </a:lnTo>
                  <a:lnTo>
                    <a:pt x="3253" y="14967"/>
                  </a:lnTo>
                  <a:lnTo>
                    <a:pt x="2002" y="15987"/>
                  </a:lnTo>
                  <a:lnTo>
                    <a:pt x="3253" y="17008"/>
                  </a:lnTo>
                  <a:lnTo>
                    <a:pt x="0" y="1853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7" name="Freeform 659"/>
            <p:cNvSpPr/>
            <p:nvPr/>
          </p:nvSpPr>
          <p:spPr>
            <a:xfrm>
              <a:off x="4025377" y="113408"/>
              <a:ext cx="52923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5082" y="21600"/>
                  </a:lnTo>
                  <a:lnTo>
                    <a:pt x="21600" y="12000"/>
                  </a:lnTo>
                  <a:lnTo>
                    <a:pt x="11435" y="0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8" name="Freeform 660"/>
            <p:cNvSpPr/>
            <p:nvPr/>
          </p:nvSpPr>
          <p:spPr>
            <a:xfrm>
              <a:off x="4519106" y="159048"/>
              <a:ext cx="46211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70" y="14400"/>
                  </a:lnTo>
                  <a:lnTo>
                    <a:pt x="7043" y="21600"/>
                  </a:lnTo>
                  <a:lnTo>
                    <a:pt x="15496" y="14400"/>
                  </a:lnTo>
                  <a:lnTo>
                    <a:pt x="21600" y="72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39" name="Freeform 661"/>
            <p:cNvSpPr/>
            <p:nvPr/>
          </p:nvSpPr>
          <p:spPr>
            <a:xfrm>
              <a:off x="4525851" y="142452"/>
              <a:ext cx="112276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6000" y="5400"/>
                  </a:lnTo>
                  <a:lnTo>
                    <a:pt x="14400" y="0"/>
                  </a:lnTo>
                  <a:lnTo>
                    <a:pt x="21600" y="10800"/>
                  </a:lnTo>
                  <a:lnTo>
                    <a:pt x="20000" y="12150"/>
                  </a:lnTo>
                  <a:lnTo>
                    <a:pt x="20400" y="17550"/>
                  </a:lnTo>
                  <a:lnTo>
                    <a:pt x="9200" y="21600"/>
                  </a:lnTo>
                  <a:lnTo>
                    <a:pt x="0" y="1755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0" name="Freeform 662"/>
            <p:cNvSpPr/>
            <p:nvPr/>
          </p:nvSpPr>
          <p:spPr>
            <a:xfrm>
              <a:off x="4552831" y="195007"/>
              <a:ext cx="123082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00"/>
                  </a:moveTo>
                  <a:lnTo>
                    <a:pt x="3420" y="10800"/>
                  </a:lnTo>
                  <a:lnTo>
                    <a:pt x="6660" y="18400"/>
                  </a:lnTo>
                  <a:lnTo>
                    <a:pt x="8820" y="15600"/>
                  </a:lnTo>
                  <a:lnTo>
                    <a:pt x="17820" y="21600"/>
                  </a:lnTo>
                  <a:lnTo>
                    <a:pt x="19980" y="19200"/>
                  </a:lnTo>
                  <a:lnTo>
                    <a:pt x="18360" y="13200"/>
                  </a:lnTo>
                  <a:lnTo>
                    <a:pt x="19980" y="14400"/>
                  </a:lnTo>
                  <a:lnTo>
                    <a:pt x="21600" y="4800"/>
                  </a:lnTo>
                  <a:lnTo>
                    <a:pt x="16740" y="1200"/>
                  </a:lnTo>
                  <a:lnTo>
                    <a:pt x="12060" y="6000"/>
                  </a:lnTo>
                  <a:lnTo>
                    <a:pt x="15660" y="3600"/>
                  </a:lnTo>
                  <a:lnTo>
                    <a:pt x="14220" y="0"/>
                  </a:lnTo>
                  <a:lnTo>
                    <a:pt x="6660" y="1200"/>
                  </a:lnTo>
                  <a:lnTo>
                    <a:pt x="0" y="9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1" name="Freeform 663"/>
            <p:cNvSpPr/>
            <p:nvPr/>
          </p:nvSpPr>
          <p:spPr>
            <a:xfrm>
              <a:off x="4663448" y="228200"/>
              <a:ext cx="105536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400"/>
                  </a:moveTo>
                  <a:lnTo>
                    <a:pt x="2541" y="21600"/>
                  </a:lnTo>
                  <a:lnTo>
                    <a:pt x="19906" y="16800"/>
                  </a:lnTo>
                  <a:lnTo>
                    <a:pt x="21600" y="9600"/>
                  </a:lnTo>
                  <a:lnTo>
                    <a:pt x="16518" y="3600"/>
                  </a:lnTo>
                  <a:lnTo>
                    <a:pt x="12706" y="6400"/>
                  </a:lnTo>
                  <a:lnTo>
                    <a:pt x="13553" y="1200"/>
                  </a:lnTo>
                  <a:lnTo>
                    <a:pt x="10165" y="0"/>
                  </a:lnTo>
                  <a:lnTo>
                    <a:pt x="2541" y="16000"/>
                  </a:lnTo>
                  <a:lnTo>
                    <a:pt x="0" y="18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2" name="Freeform 664"/>
            <p:cNvSpPr/>
            <p:nvPr/>
          </p:nvSpPr>
          <p:spPr>
            <a:xfrm>
              <a:off x="5315009" y="351290"/>
              <a:ext cx="120363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77"/>
                  </a:moveTo>
                  <a:lnTo>
                    <a:pt x="4696" y="1662"/>
                  </a:lnTo>
                  <a:lnTo>
                    <a:pt x="7325" y="0"/>
                  </a:lnTo>
                  <a:lnTo>
                    <a:pt x="12584" y="9138"/>
                  </a:lnTo>
                  <a:lnTo>
                    <a:pt x="12960" y="2492"/>
                  </a:lnTo>
                  <a:lnTo>
                    <a:pt x="18595" y="7477"/>
                  </a:lnTo>
                  <a:lnTo>
                    <a:pt x="17468" y="15369"/>
                  </a:lnTo>
                  <a:lnTo>
                    <a:pt x="21600" y="17862"/>
                  </a:lnTo>
                  <a:lnTo>
                    <a:pt x="10706" y="20354"/>
                  </a:lnTo>
                  <a:lnTo>
                    <a:pt x="9203" y="16615"/>
                  </a:lnTo>
                  <a:lnTo>
                    <a:pt x="7325" y="21600"/>
                  </a:lnTo>
                  <a:lnTo>
                    <a:pt x="0" y="128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3" name="Freeform 665"/>
            <p:cNvSpPr/>
            <p:nvPr/>
          </p:nvSpPr>
          <p:spPr>
            <a:xfrm>
              <a:off x="5402693" y="337460"/>
              <a:ext cx="74509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00" y="7200"/>
                  </a:lnTo>
                  <a:lnTo>
                    <a:pt x="4200" y="14400"/>
                  </a:lnTo>
                  <a:lnTo>
                    <a:pt x="9000" y="21600"/>
                  </a:lnTo>
                  <a:lnTo>
                    <a:pt x="15300" y="21600"/>
                  </a:lnTo>
                  <a:lnTo>
                    <a:pt x="21600" y="12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4" name="Freeform 666"/>
            <p:cNvSpPr/>
            <p:nvPr/>
          </p:nvSpPr>
          <p:spPr>
            <a:xfrm>
              <a:off x="5402693" y="1020679"/>
              <a:ext cx="51600" cy="21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30"/>
                  </a:moveTo>
                  <a:lnTo>
                    <a:pt x="3388" y="8262"/>
                  </a:lnTo>
                  <a:lnTo>
                    <a:pt x="3388" y="21600"/>
                  </a:lnTo>
                  <a:lnTo>
                    <a:pt x="7624" y="19948"/>
                  </a:lnTo>
                  <a:lnTo>
                    <a:pt x="13553" y="21364"/>
                  </a:lnTo>
                  <a:lnTo>
                    <a:pt x="7624" y="17351"/>
                  </a:lnTo>
                  <a:lnTo>
                    <a:pt x="11012" y="13928"/>
                  </a:lnTo>
                  <a:lnTo>
                    <a:pt x="21600" y="14872"/>
                  </a:lnTo>
                  <a:lnTo>
                    <a:pt x="11012" y="7554"/>
                  </a:lnTo>
                  <a:lnTo>
                    <a:pt x="7624" y="0"/>
                  </a:lnTo>
                  <a:lnTo>
                    <a:pt x="0" y="543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5" name="Freeform 667"/>
            <p:cNvSpPr/>
            <p:nvPr/>
          </p:nvSpPr>
          <p:spPr>
            <a:xfrm>
              <a:off x="5483632" y="348524"/>
              <a:ext cx="79916" cy="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23" y="13500"/>
                  </a:lnTo>
                  <a:lnTo>
                    <a:pt x="13292" y="21600"/>
                  </a:lnTo>
                  <a:lnTo>
                    <a:pt x="21600" y="162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6" name="Freeform 668"/>
            <p:cNvSpPr/>
            <p:nvPr/>
          </p:nvSpPr>
          <p:spPr>
            <a:xfrm>
              <a:off x="2772168" y="1273774"/>
              <a:ext cx="216149" cy="17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7"/>
                  </a:moveTo>
                  <a:lnTo>
                    <a:pt x="935" y="5722"/>
                  </a:lnTo>
                  <a:lnTo>
                    <a:pt x="5400" y="6008"/>
                  </a:lnTo>
                  <a:lnTo>
                    <a:pt x="3115" y="12159"/>
                  </a:lnTo>
                  <a:lnTo>
                    <a:pt x="3115" y="18596"/>
                  </a:lnTo>
                  <a:lnTo>
                    <a:pt x="6646" y="21600"/>
                  </a:lnTo>
                  <a:lnTo>
                    <a:pt x="12462" y="19883"/>
                  </a:lnTo>
                  <a:lnTo>
                    <a:pt x="16304" y="14305"/>
                  </a:lnTo>
                  <a:lnTo>
                    <a:pt x="15681" y="12588"/>
                  </a:lnTo>
                  <a:lnTo>
                    <a:pt x="17550" y="8297"/>
                  </a:lnTo>
                  <a:lnTo>
                    <a:pt x="21600" y="5722"/>
                  </a:lnTo>
                  <a:lnTo>
                    <a:pt x="21600" y="4005"/>
                  </a:lnTo>
                  <a:lnTo>
                    <a:pt x="19108" y="4005"/>
                  </a:lnTo>
                  <a:lnTo>
                    <a:pt x="18485" y="3433"/>
                  </a:lnTo>
                  <a:lnTo>
                    <a:pt x="12877" y="858"/>
                  </a:lnTo>
                  <a:lnTo>
                    <a:pt x="1869" y="0"/>
                  </a:lnTo>
                  <a:lnTo>
                    <a:pt x="0" y="1717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7" name="Freeform 669"/>
            <p:cNvSpPr/>
            <p:nvPr/>
          </p:nvSpPr>
          <p:spPr>
            <a:xfrm>
              <a:off x="1919608" y="2038593"/>
              <a:ext cx="71806" cy="7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18"/>
                  </a:moveTo>
                  <a:lnTo>
                    <a:pt x="6574" y="0"/>
                  </a:lnTo>
                  <a:lnTo>
                    <a:pt x="21600" y="655"/>
                  </a:lnTo>
                  <a:lnTo>
                    <a:pt x="19722" y="19636"/>
                  </a:lnTo>
                  <a:lnTo>
                    <a:pt x="9391" y="21600"/>
                  </a:lnTo>
                  <a:lnTo>
                    <a:pt x="0" y="981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8" name="Freeform 670"/>
            <p:cNvSpPr/>
            <p:nvPr/>
          </p:nvSpPr>
          <p:spPr>
            <a:xfrm>
              <a:off x="3549184" y="1421759"/>
              <a:ext cx="123074" cy="10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206"/>
                  </a:moveTo>
                  <a:lnTo>
                    <a:pt x="363" y="18116"/>
                  </a:lnTo>
                  <a:lnTo>
                    <a:pt x="4356" y="13239"/>
                  </a:lnTo>
                  <a:lnTo>
                    <a:pt x="2178" y="11148"/>
                  </a:lnTo>
                  <a:lnTo>
                    <a:pt x="2178" y="4877"/>
                  </a:lnTo>
                  <a:lnTo>
                    <a:pt x="4356" y="1394"/>
                  </a:lnTo>
                  <a:lnTo>
                    <a:pt x="21600" y="0"/>
                  </a:lnTo>
                  <a:lnTo>
                    <a:pt x="18514" y="2787"/>
                  </a:lnTo>
                  <a:lnTo>
                    <a:pt x="17970" y="11845"/>
                  </a:lnTo>
                  <a:lnTo>
                    <a:pt x="10346" y="17419"/>
                  </a:lnTo>
                  <a:lnTo>
                    <a:pt x="3630" y="21600"/>
                  </a:lnTo>
                  <a:lnTo>
                    <a:pt x="0" y="202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49" name="Freeform 671"/>
            <p:cNvSpPr/>
            <p:nvPr/>
          </p:nvSpPr>
          <p:spPr>
            <a:xfrm>
              <a:off x="3821680" y="1655492"/>
              <a:ext cx="93369" cy="6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lnTo>
                    <a:pt x="1473" y="7714"/>
                  </a:lnTo>
                  <a:lnTo>
                    <a:pt x="3682" y="12343"/>
                  </a:lnTo>
                  <a:lnTo>
                    <a:pt x="11782" y="12343"/>
                  </a:lnTo>
                  <a:lnTo>
                    <a:pt x="20618" y="0"/>
                  </a:lnTo>
                  <a:lnTo>
                    <a:pt x="21600" y="6943"/>
                  </a:lnTo>
                  <a:lnTo>
                    <a:pt x="19145" y="6943"/>
                  </a:lnTo>
                  <a:lnTo>
                    <a:pt x="20618" y="12343"/>
                  </a:lnTo>
                  <a:lnTo>
                    <a:pt x="17673" y="21600"/>
                  </a:lnTo>
                  <a:lnTo>
                    <a:pt x="4418" y="20829"/>
                  </a:lnTo>
                  <a:lnTo>
                    <a:pt x="0" y="9257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0" name="Freeform 672"/>
            <p:cNvSpPr/>
            <p:nvPr/>
          </p:nvSpPr>
          <p:spPr>
            <a:xfrm>
              <a:off x="3060851" y="1423142"/>
              <a:ext cx="69102" cy="14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44"/>
                  </a:moveTo>
                  <a:lnTo>
                    <a:pt x="4909" y="8037"/>
                  </a:lnTo>
                  <a:lnTo>
                    <a:pt x="7855" y="502"/>
                  </a:lnTo>
                  <a:lnTo>
                    <a:pt x="20618" y="0"/>
                  </a:lnTo>
                  <a:lnTo>
                    <a:pt x="17673" y="2512"/>
                  </a:lnTo>
                  <a:lnTo>
                    <a:pt x="20618" y="6028"/>
                  </a:lnTo>
                  <a:lnTo>
                    <a:pt x="14727" y="9544"/>
                  </a:lnTo>
                  <a:lnTo>
                    <a:pt x="21600" y="12558"/>
                  </a:lnTo>
                  <a:lnTo>
                    <a:pt x="11782" y="21600"/>
                  </a:lnTo>
                  <a:lnTo>
                    <a:pt x="9818" y="15572"/>
                  </a:lnTo>
                  <a:lnTo>
                    <a:pt x="0" y="9544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1" name="Freeform 673"/>
            <p:cNvSpPr/>
            <p:nvPr/>
          </p:nvSpPr>
          <p:spPr>
            <a:xfrm>
              <a:off x="3387306" y="1301435"/>
              <a:ext cx="50216" cy="6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595"/>
                  </a:moveTo>
                  <a:lnTo>
                    <a:pt x="2700" y="2335"/>
                  </a:lnTo>
                  <a:lnTo>
                    <a:pt x="14850" y="0"/>
                  </a:lnTo>
                  <a:lnTo>
                    <a:pt x="21600" y="11092"/>
                  </a:lnTo>
                  <a:lnTo>
                    <a:pt x="10800" y="11092"/>
                  </a:lnTo>
                  <a:lnTo>
                    <a:pt x="1350" y="21600"/>
                  </a:lnTo>
                  <a:lnTo>
                    <a:pt x="5400" y="14595"/>
                  </a:lnTo>
                  <a:lnTo>
                    <a:pt x="0" y="1459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2" name="Freeform 674"/>
            <p:cNvSpPr/>
            <p:nvPr/>
          </p:nvSpPr>
          <p:spPr>
            <a:xfrm>
              <a:off x="3390004" y="1315265"/>
              <a:ext cx="324072" cy="13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54"/>
                  </a:moveTo>
                  <a:lnTo>
                    <a:pt x="1035" y="13292"/>
                  </a:lnTo>
                  <a:lnTo>
                    <a:pt x="207" y="13292"/>
                  </a:lnTo>
                  <a:lnTo>
                    <a:pt x="1035" y="14954"/>
                  </a:lnTo>
                  <a:lnTo>
                    <a:pt x="1449" y="18277"/>
                  </a:lnTo>
                  <a:lnTo>
                    <a:pt x="2484" y="18277"/>
                  </a:lnTo>
                  <a:lnTo>
                    <a:pt x="1449" y="19385"/>
                  </a:lnTo>
                  <a:lnTo>
                    <a:pt x="2898" y="18831"/>
                  </a:lnTo>
                  <a:lnTo>
                    <a:pt x="4141" y="21046"/>
                  </a:lnTo>
                  <a:lnTo>
                    <a:pt x="5659" y="18831"/>
                  </a:lnTo>
                  <a:lnTo>
                    <a:pt x="7729" y="21600"/>
                  </a:lnTo>
                  <a:lnTo>
                    <a:pt x="11594" y="18831"/>
                  </a:lnTo>
                  <a:lnTo>
                    <a:pt x="11456" y="21600"/>
                  </a:lnTo>
                  <a:lnTo>
                    <a:pt x="12284" y="18831"/>
                  </a:lnTo>
                  <a:lnTo>
                    <a:pt x="18840" y="17723"/>
                  </a:lnTo>
                  <a:lnTo>
                    <a:pt x="21600" y="17169"/>
                  </a:lnTo>
                  <a:lnTo>
                    <a:pt x="20979" y="9969"/>
                  </a:lnTo>
                  <a:lnTo>
                    <a:pt x="21393" y="8308"/>
                  </a:lnTo>
                  <a:lnTo>
                    <a:pt x="19254" y="1477"/>
                  </a:lnTo>
                  <a:lnTo>
                    <a:pt x="17873" y="1477"/>
                  </a:lnTo>
                  <a:lnTo>
                    <a:pt x="13733" y="3877"/>
                  </a:lnTo>
                  <a:lnTo>
                    <a:pt x="10351" y="0"/>
                  </a:lnTo>
                  <a:lnTo>
                    <a:pt x="8557" y="0"/>
                  </a:lnTo>
                  <a:lnTo>
                    <a:pt x="5797" y="3877"/>
                  </a:lnTo>
                  <a:lnTo>
                    <a:pt x="3519" y="2769"/>
                  </a:lnTo>
                  <a:lnTo>
                    <a:pt x="4141" y="4431"/>
                  </a:lnTo>
                  <a:lnTo>
                    <a:pt x="0" y="775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3" name="Freeform 675"/>
            <p:cNvSpPr/>
            <p:nvPr/>
          </p:nvSpPr>
          <p:spPr>
            <a:xfrm>
              <a:off x="3360326" y="1531019"/>
              <a:ext cx="198617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40"/>
                  </a:moveTo>
                  <a:lnTo>
                    <a:pt x="1350" y="21115"/>
                  </a:lnTo>
                  <a:lnTo>
                    <a:pt x="18225" y="21600"/>
                  </a:lnTo>
                  <a:lnTo>
                    <a:pt x="20925" y="18930"/>
                  </a:lnTo>
                  <a:lnTo>
                    <a:pt x="21600" y="16746"/>
                  </a:lnTo>
                  <a:lnTo>
                    <a:pt x="14850" y="4733"/>
                  </a:lnTo>
                  <a:lnTo>
                    <a:pt x="18225" y="8737"/>
                  </a:lnTo>
                  <a:lnTo>
                    <a:pt x="19575" y="5097"/>
                  </a:lnTo>
                  <a:lnTo>
                    <a:pt x="18225" y="728"/>
                  </a:lnTo>
                  <a:lnTo>
                    <a:pt x="14175" y="1820"/>
                  </a:lnTo>
                  <a:lnTo>
                    <a:pt x="14175" y="0"/>
                  </a:lnTo>
                  <a:lnTo>
                    <a:pt x="11925" y="364"/>
                  </a:lnTo>
                  <a:lnTo>
                    <a:pt x="8437" y="2184"/>
                  </a:lnTo>
                  <a:lnTo>
                    <a:pt x="1350" y="0"/>
                  </a:lnTo>
                  <a:lnTo>
                    <a:pt x="0" y="36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4" name="Freeform 676"/>
            <p:cNvSpPr/>
            <p:nvPr/>
          </p:nvSpPr>
          <p:spPr>
            <a:xfrm>
              <a:off x="1655207" y="1909970"/>
              <a:ext cx="236390" cy="22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08"/>
                  </a:moveTo>
                  <a:lnTo>
                    <a:pt x="1981" y="9737"/>
                  </a:lnTo>
                  <a:lnTo>
                    <a:pt x="5188" y="10184"/>
                  </a:lnTo>
                  <a:lnTo>
                    <a:pt x="6320" y="11527"/>
                  </a:lnTo>
                  <a:lnTo>
                    <a:pt x="9338" y="11527"/>
                  </a:lnTo>
                  <a:lnTo>
                    <a:pt x="8772" y="18242"/>
                  </a:lnTo>
                  <a:lnTo>
                    <a:pt x="10281" y="20481"/>
                  </a:lnTo>
                  <a:lnTo>
                    <a:pt x="11979" y="21600"/>
                  </a:lnTo>
                  <a:lnTo>
                    <a:pt x="15658" y="19138"/>
                  </a:lnTo>
                  <a:lnTo>
                    <a:pt x="14526" y="18914"/>
                  </a:lnTo>
                  <a:lnTo>
                    <a:pt x="13677" y="15109"/>
                  </a:lnTo>
                  <a:lnTo>
                    <a:pt x="16224" y="15780"/>
                  </a:lnTo>
                  <a:lnTo>
                    <a:pt x="20185" y="13542"/>
                  </a:lnTo>
                  <a:lnTo>
                    <a:pt x="19053" y="11527"/>
                  </a:lnTo>
                  <a:lnTo>
                    <a:pt x="20468" y="9737"/>
                  </a:lnTo>
                  <a:lnTo>
                    <a:pt x="19902" y="8730"/>
                  </a:lnTo>
                  <a:lnTo>
                    <a:pt x="21600" y="7387"/>
                  </a:lnTo>
                  <a:lnTo>
                    <a:pt x="19619" y="7051"/>
                  </a:lnTo>
                  <a:lnTo>
                    <a:pt x="19619" y="5372"/>
                  </a:lnTo>
                  <a:lnTo>
                    <a:pt x="16790" y="3693"/>
                  </a:lnTo>
                  <a:lnTo>
                    <a:pt x="17921" y="3022"/>
                  </a:lnTo>
                  <a:lnTo>
                    <a:pt x="8583" y="3358"/>
                  </a:lnTo>
                  <a:lnTo>
                    <a:pt x="5376" y="0"/>
                  </a:lnTo>
                  <a:lnTo>
                    <a:pt x="5754" y="1343"/>
                  </a:lnTo>
                  <a:lnTo>
                    <a:pt x="2830" y="2350"/>
                  </a:lnTo>
                  <a:lnTo>
                    <a:pt x="3396" y="5372"/>
                  </a:lnTo>
                  <a:lnTo>
                    <a:pt x="2830" y="6044"/>
                  </a:lnTo>
                  <a:lnTo>
                    <a:pt x="1981" y="4029"/>
                  </a:lnTo>
                  <a:lnTo>
                    <a:pt x="3113" y="672"/>
                  </a:lnTo>
                  <a:lnTo>
                    <a:pt x="0" y="570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5" name="Freeform 677"/>
            <p:cNvSpPr/>
            <p:nvPr/>
          </p:nvSpPr>
          <p:spPr>
            <a:xfrm>
              <a:off x="3675989" y="1822839"/>
              <a:ext cx="62364" cy="9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23"/>
                  </a:moveTo>
                  <a:lnTo>
                    <a:pt x="4320" y="21600"/>
                  </a:lnTo>
                  <a:lnTo>
                    <a:pt x="19440" y="14954"/>
                  </a:lnTo>
                  <a:lnTo>
                    <a:pt x="17280" y="11631"/>
                  </a:lnTo>
                  <a:lnTo>
                    <a:pt x="21600" y="8308"/>
                  </a:lnTo>
                  <a:lnTo>
                    <a:pt x="21600" y="2492"/>
                  </a:lnTo>
                  <a:lnTo>
                    <a:pt x="11880" y="0"/>
                  </a:lnTo>
                  <a:lnTo>
                    <a:pt x="0" y="332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6" name="Freeform 678"/>
            <p:cNvSpPr/>
            <p:nvPr/>
          </p:nvSpPr>
          <p:spPr>
            <a:xfrm>
              <a:off x="3170119" y="1204623"/>
              <a:ext cx="164890" cy="14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77"/>
                  </a:moveTo>
                  <a:lnTo>
                    <a:pt x="0" y="1742"/>
                  </a:lnTo>
                  <a:lnTo>
                    <a:pt x="5706" y="0"/>
                  </a:lnTo>
                  <a:lnTo>
                    <a:pt x="10189" y="3832"/>
                  </a:lnTo>
                  <a:lnTo>
                    <a:pt x="15487" y="2787"/>
                  </a:lnTo>
                  <a:lnTo>
                    <a:pt x="21192" y="10103"/>
                  </a:lnTo>
                  <a:lnTo>
                    <a:pt x="20377" y="16723"/>
                  </a:lnTo>
                  <a:lnTo>
                    <a:pt x="21600" y="19510"/>
                  </a:lnTo>
                  <a:lnTo>
                    <a:pt x="17117" y="21600"/>
                  </a:lnTo>
                  <a:lnTo>
                    <a:pt x="15079" y="15677"/>
                  </a:lnTo>
                  <a:lnTo>
                    <a:pt x="13042" y="17768"/>
                  </a:lnTo>
                  <a:lnTo>
                    <a:pt x="5706" y="12194"/>
                  </a:lnTo>
                  <a:lnTo>
                    <a:pt x="2445" y="5923"/>
                  </a:lnTo>
                  <a:lnTo>
                    <a:pt x="272" y="7316"/>
                  </a:lnTo>
                  <a:lnTo>
                    <a:pt x="0" y="48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7" name="Freeform 679"/>
            <p:cNvSpPr/>
            <p:nvPr/>
          </p:nvSpPr>
          <p:spPr>
            <a:xfrm>
              <a:off x="1624180" y="1744006"/>
              <a:ext cx="51600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1964"/>
                  </a:moveTo>
                  <a:lnTo>
                    <a:pt x="12706" y="5891"/>
                  </a:lnTo>
                  <a:lnTo>
                    <a:pt x="12706" y="7855"/>
                  </a:lnTo>
                  <a:lnTo>
                    <a:pt x="17788" y="15709"/>
                  </a:lnTo>
                  <a:lnTo>
                    <a:pt x="1694" y="9818"/>
                  </a:lnTo>
                  <a:lnTo>
                    <a:pt x="0" y="19636"/>
                  </a:lnTo>
                  <a:lnTo>
                    <a:pt x="21600" y="21600"/>
                  </a:lnTo>
                  <a:lnTo>
                    <a:pt x="21600" y="1964"/>
                  </a:lnTo>
                  <a:lnTo>
                    <a:pt x="17788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8" name="Freeform 680"/>
            <p:cNvSpPr/>
            <p:nvPr/>
          </p:nvSpPr>
          <p:spPr>
            <a:xfrm>
              <a:off x="1675441" y="1746772"/>
              <a:ext cx="62364" cy="6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14400" y="7200"/>
                  </a:lnTo>
                  <a:lnTo>
                    <a:pt x="12960" y="1800"/>
                  </a:lnTo>
                  <a:lnTo>
                    <a:pt x="2160" y="0"/>
                  </a:lnTo>
                  <a:lnTo>
                    <a:pt x="0" y="1800"/>
                  </a:lnTo>
                  <a:lnTo>
                    <a:pt x="0" y="19800"/>
                  </a:lnTo>
                  <a:lnTo>
                    <a:pt x="1080" y="21600"/>
                  </a:lnTo>
                  <a:lnTo>
                    <a:pt x="5400" y="14400"/>
                  </a:lnTo>
                  <a:lnTo>
                    <a:pt x="2160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59" name="Freeform 681"/>
            <p:cNvSpPr/>
            <p:nvPr/>
          </p:nvSpPr>
          <p:spPr>
            <a:xfrm>
              <a:off x="3315810" y="1012381"/>
              <a:ext cx="320027" cy="25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99" y="3829"/>
                  </a:moveTo>
                  <a:lnTo>
                    <a:pt x="1463" y="4811"/>
                  </a:lnTo>
                  <a:lnTo>
                    <a:pt x="2508" y="8542"/>
                  </a:lnTo>
                  <a:lnTo>
                    <a:pt x="627" y="11880"/>
                  </a:lnTo>
                  <a:lnTo>
                    <a:pt x="0" y="13255"/>
                  </a:lnTo>
                  <a:lnTo>
                    <a:pt x="1045" y="14138"/>
                  </a:lnTo>
                  <a:lnTo>
                    <a:pt x="5644" y="13549"/>
                  </a:lnTo>
                  <a:lnTo>
                    <a:pt x="5853" y="12469"/>
                  </a:lnTo>
                  <a:lnTo>
                    <a:pt x="7734" y="12960"/>
                  </a:lnTo>
                  <a:lnTo>
                    <a:pt x="8988" y="13255"/>
                  </a:lnTo>
                  <a:lnTo>
                    <a:pt x="8988" y="14727"/>
                  </a:lnTo>
                  <a:lnTo>
                    <a:pt x="9825" y="16887"/>
                  </a:lnTo>
                  <a:lnTo>
                    <a:pt x="8361" y="16495"/>
                  </a:lnTo>
                  <a:lnTo>
                    <a:pt x="7943" y="19244"/>
                  </a:lnTo>
                  <a:lnTo>
                    <a:pt x="8988" y="19440"/>
                  </a:lnTo>
                  <a:lnTo>
                    <a:pt x="9615" y="17476"/>
                  </a:lnTo>
                  <a:lnTo>
                    <a:pt x="11706" y="16887"/>
                  </a:lnTo>
                  <a:lnTo>
                    <a:pt x="11706" y="17673"/>
                  </a:lnTo>
                  <a:lnTo>
                    <a:pt x="13796" y="18065"/>
                  </a:lnTo>
                  <a:lnTo>
                    <a:pt x="12403" y="19440"/>
                  </a:lnTo>
                  <a:lnTo>
                    <a:pt x="14214" y="21600"/>
                  </a:lnTo>
                  <a:lnTo>
                    <a:pt x="17419" y="19244"/>
                  </a:lnTo>
                  <a:lnTo>
                    <a:pt x="15468" y="19440"/>
                  </a:lnTo>
                  <a:lnTo>
                    <a:pt x="14214" y="18065"/>
                  </a:lnTo>
                  <a:lnTo>
                    <a:pt x="15329" y="18655"/>
                  </a:lnTo>
                  <a:lnTo>
                    <a:pt x="15468" y="17476"/>
                  </a:lnTo>
                  <a:lnTo>
                    <a:pt x="17837" y="16495"/>
                  </a:lnTo>
                  <a:lnTo>
                    <a:pt x="18046" y="14727"/>
                  </a:lnTo>
                  <a:lnTo>
                    <a:pt x="19092" y="13255"/>
                  </a:lnTo>
                  <a:lnTo>
                    <a:pt x="20137" y="13549"/>
                  </a:lnTo>
                  <a:lnTo>
                    <a:pt x="20973" y="11880"/>
                  </a:lnTo>
                  <a:lnTo>
                    <a:pt x="20764" y="10702"/>
                  </a:lnTo>
                  <a:lnTo>
                    <a:pt x="21600" y="7953"/>
                  </a:lnTo>
                  <a:lnTo>
                    <a:pt x="20346" y="5989"/>
                  </a:lnTo>
                  <a:lnTo>
                    <a:pt x="19301" y="4418"/>
                  </a:lnTo>
                  <a:lnTo>
                    <a:pt x="17628" y="3829"/>
                  </a:lnTo>
                  <a:lnTo>
                    <a:pt x="15747" y="4811"/>
                  </a:lnTo>
                  <a:lnTo>
                    <a:pt x="15468" y="2062"/>
                  </a:lnTo>
                  <a:lnTo>
                    <a:pt x="14214" y="2062"/>
                  </a:lnTo>
                  <a:lnTo>
                    <a:pt x="13657" y="0"/>
                  </a:lnTo>
                  <a:lnTo>
                    <a:pt x="10312" y="1178"/>
                  </a:lnTo>
                  <a:lnTo>
                    <a:pt x="10730" y="2945"/>
                  </a:lnTo>
                  <a:lnTo>
                    <a:pt x="10034" y="4222"/>
                  </a:lnTo>
                  <a:lnTo>
                    <a:pt x="9825" y="2651"/>
                  </a:lnTo>
                  <a:lnTo>
                    <a:pt x="6898" y="4222"/>
                  </a:lnTo>
                  <a:lnTo>
                    <a:pt x="6271" y="2945"/>
                  </a:lnTo>
                  <a:lnTo>
                    <a:pt x="5226" y="3240"/>
                  </a:lnTo>
                  <a:lnTo>
                    <a:pt x="4181" y="2651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0" name="Freeform 682"/>
            <p:cNvSpPr/>
            <p:nvPr/>
          </p:nvSpPr>
          <p:spPr>
            <a:xfrm>
              <a:off x="3345488" y="925250"/>
              <a:ext cx="160854" cy="15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471"/>
                  </a:moveTo>
                  <a:lnTo>
                    <a:pt x="18573" y="8972"/>
                  </a:lnTo>
                  <a:lnTo>
                    <a:pt x="17748" y="3489"/>
                  </a:lnTo>
                  <a:lnTo>
                    <a:pt x="15684" y="498"/>
                  </a:lnTo>
                  <a:lnTo>
                    <a:pt x="12382" y="0"/>
                  </a:lnTo>
                  <a:lnTo>
                    <a:pt x="9906" y="498"/>
                  </a:lnTo>
                  <a:lnTo>
                    <a:pt x="8255" y="2492"/>
                  </a:lnTo>
                  <a:lnTo>
                    <a:pt x="8668" y="4985"/>
                  </a:lnTo>
                  <a:lnTo>
                    <a:pt x="6191" y="6480"/>
                  </a:lnTo>
                  <a:lnTo>
                    <a:pt x="5778" y="10468"/>
                  </a:lnTo>
                  <a:lnTo>
                    <a:pt x="3302" y="13458"/>
                  </a:lnTo>
                  <a:lnTo>
                    <a:pt x="0" y="15951"/>
                  </a:lnTo>
                  <a:lnTo>
                    <a:pt x="825" y="20935"/>
                  </a:lnTo>
                  <a:lnTo>
                    <a:pt x="4540" y="18942"/>
                  </a:lnTo>
                  <a:lnTo>
                    <a:pt x="6604" y="19938"/>
                  </a:lnTo>
                  <a:lnTo>
                    <a:pt x="8668" y="19440"/>
                  </a:lnTo>
                  <a:lnTo>
                    <a:pt x="9906" y="21600"/>
                  </a:lnTo>
                  <a:lnTo>
                    <a:pt x="15684" y="18942"/>
                  </a:lnTo>
                  <a:lnTo>
                    <a:pt x="16097" y="21600"/>
                  </a:lnTo>
                  <a:lnTo>
                    <a:pt x="17473" y="19440"/>
                  </a:lnTo>
                  <a:lnTo>
                    <a:pt x="16647" y="16449"/>
                  </a:lnTo>
                  <a:lnTo>
                    <a:pt x="19399" y="15452"/>
                  </a:lnTo>
                  <a:lnTo>
                    <a:pt x="19124" y="11465"/>
                  </a:lnTo>
                  <a:lnTo>
                    <a:pt x="20775" y="11963"/>
                  </a:lnTo>
                  <a:lnTo>
                    <a:pt x="21600" y="947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1" name="Freeform 683"/>
            <p:cNvSpPr/>
            <p:nvPr/>
          </p:nvSpPr>
          <p:spPr>
            <a:xfrm>
              <a:off x="3302320" y="965358"/>
              <a:ext cx="85320" cy="7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1" y="10286"/>
                  </a:lnTo>
                  <a:lnTo>
                    <a:pt x="9257" y="13371"/>
                  </a:lnTo>
                  <a:lnTo>
                    <a:pt x="10800" y="21600"/>
                  </a:lnTo>
                  <a:lnTo>
                    <a:pt x="16971" y="16457"/>
                  </a:lnTo>
                  <a:lnTo>
                    <a:pt x="21600" y="10286"/>
                  </a:lnTo>
                  <a:lnTo>
                    <a:pt x="13114" y="41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2" name="Freeform 684"/>
            <p:cNvSpPr/>
            <p:nvPr/>
          </p:nvSpPr>
          <p:spPr>
            <a:xfrm>
              <a:off x="3302320" y="922484"/>
              <a:ext cx="106902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26" y="0"/>
                  </a:moveTo>
                  <a:lnTo>
                    <a:pt x="10491" y="9391"/>
                  </a:lnTo>
                  <a:lnTo>
                    <a:pt x="4937" y="4696"/>
                  </a:lnTo>
                  <a:lnTo>
                    <a:pt x="1851" y="5635"/>
                  </a:lnTo>
                  <a:lnTo>
                    <a:pt x="0" y="12209"/>
                  </a:lnTo>
                  <a:lnTo>
                    <a:pt x="10491" y="15965"/>
                  </a:lnTo>
                  <a:lnTo>
                    <a:pt x="17280" y="21600"/>
                  </a:lnTo>
                  <a:lnTo>
                    <a:pt x="17897" y="14087"/>
                  </a:lnTo>
                  <a:lnTo>
                    <a:pt x="21600" y="11270"/>
                  </a:lnTo>
                  <a:lnTo>
                    <a:pt x="20983" y="6574"/>
                  </a:lnTo>
                  <a:lnTo>
                    <a:pt x="17897" y="939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3" name="Freeform 685"/>
            <p:cNvSpPr/>
            <p:nvPr/>
          </p:nvSpPr>
          <p:spPr>
            <a:xfrm>
              <a:off x="3272642" y="973656"/>
              <a:ext cx="71806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09"/>
                  </a:moveTo>
                  <a:lnTo>
                    <a:pt x="21600" y="21600"/>
                  </a:lnTo>
                  <a:lnTo>
                    <a:pt x="19722" y="5891"/>
                  </a:lnTo>
                  <a:lnTo>
                    <a:pt x="9391" y="0"/>
                  </a:lnTo>
                  <a:lnTo>
                    <a:pt x="9391" y="7855"/>
                  </a:lnTo>
                  <a:lnTo>
                    <a:pt x="6574" y="7855"/>
                  </a:lnTo>
                  <a:lnTo>
                    <a:pt x="8452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4" name="Freeform 686"/>
            <p:cNvSpPr/>
            <p:nvPr/>
          </p:nvSpPr>
          <p:spPr>
            <a:xfrm>
              <a:off x="3345488" y="886525"/>
              <a:ext cx="73178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900" y="13200"/>
                  </a:lnTo>
                  <a:lnTo>
                    <a:pt x="4500" y="13200"/>
                  </a:lnTo>
                  <a:lnTo>
                    <a:pt x="13500" y="14400"/>
                  </a:lnTo>
                  <a:lnTo>
                    <a:pt x="18000" y="21600"/>
                  </a:lnTo>
                  <a:lnTo>
                    <a:pt x="21600" y="16800"/>
                  </a:lnTo>
                  <a:lnTo>
                    <a:pt x="20700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5" name="Freeform 687"/>
            <p:cNvSpPr/>
            <p:nvPr/>
          </p:nvSpPr>
          <p:spPr>
            <a:xfrm>
              <a:off x="3140442" y="2243282"/>
              <a:ext cx="212116" cy="2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66"/>
                  </a:moveTo>
                  <a:lnTo>
                    <a:pt x="2087" y="19440"/>
                  </a:lnTo>
                  <a:lnTo>
                    <a:pt x="16904" y="21600"/>
                  </a:lnTo>
                  <a:lnTo>
                    <a:pt x="20035" y="20674"/>
                  </a:lnTo>
                  <a:lnTo>
                    <a:pt x="17843" y="19131"/>
                  </a:lnTo>
                  <a:lnTo>
                    <a:pt x="17843" y="12343"/>
                  </a:lnTo>
                  <a:lnTo>
                    <a:pt x="21600" y="12343"/>
                  </a:lnTo>
                  <a:lnTo>
                    <a:pt x="21600" y="8949"/>
                  </a:lnTo>
                  <a:lnTo>
                    <a:pt x="17843" y="9257"/>
                  </a:lnTo>
                  <a:lnTo>
                    <a:pt x="17530" y="2674"/>
                  </a:lnTo>
                  <a:lnTo>
                    <a:pt x="15965" y="1851"/>
                  </a:lnTo>
                  <a:lnTo>
                    <a:pt x="13461" y="2057"/>
                  </a:lnTo>
                  <a:lnTo>
                    <a:pt x="13148" y="4011"/>
                  </a:lnTo>
                  <a:lnTo>
                    <a:pt x="10643" y="4320"/>
                  </a:lnTo>
                  <a:lnTo>
                    <a:pt x="7722" y="0"/>
                  </a:lnTo>
                  <a:lnTo>
                    <a:pt x="835" y="823"/>
                  </a:lnTo>
                  <a:lnTo>
                    <a:pt x="3339" y="8949"/>
                  </a:lnTo>
                  <a:lnTo>
                    <a:pt x="0" y="2036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6" name="Freeform 688"/>
            <p:cNvSpPr/>
            <p:nvPr/>
          </p:nvSpPr>
          <p:spPr>
            <a:xfrm>
              <a:off x="3144488" y="2196259"/>
              <a:ext cx="17776" cy="6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lnTo>
                    <a:pt x="2700" y="21600"/>
                  </a:lnTo>
                  <a:lnTo>
                    <a:pt x="21600" y="0"/>
                  </a:lnTo>
                  <a:lnTo>
                    <a:pt x="0" y="21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7" name="Freeform 689"/>
            <p:cNvSpPr/>
            <p:nvPr/>
          </p:nvSpPr>
          <p:spPr>
            <a:xfrm>
              <a:off x="3282085" y="2470100"/>
              <a:ext cx="160849" cy="18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09"/>
                  </a:moveTo>
                  <a:lnTo>
                    <a:pt x="0" y="10189"/>
                  </a:lnTo>
                  <a:lnTo>
                    <a:pt x="2077" y="10189"/>
                  </a:lnTo>
                  <a:lnTo>
                    <a:pt x="2077" y="2038"/>
                  </a:lnTo>
                  <a:lnTo>
                    <a:pt x="6646" y="815"/>
                  </a:lnTo>
                  <a:lnTo>
                    <a:pt x="8308" y="2445"/>
                  </a:lnTo>
                  <a:lnTo>
                    <a:pt x="12046" y="0"/>
                  </a:lnTo>
                  <a:lnTo>
                    <a:pt x="18692" y="8966"/>
                  </a:lnTo>
                  <a:lnTo>
                    <a:pt x="21600" y="10732"/>
                  </a:lnTo>
                  <a:lnTo>
                    <a:pt x="12877" y="18340"/>
                  </a:lnTo>
                  <a:lnTo>
                    <a:pt x="7892" y="18340"/>
                  </a:lnTo>
                  <a:lnTo>
                    <a:pt x="4985" y="21600"/>
                  </a:lnTo>
                  <a:lnTo>
                    <a:pt x="1662" y="21600"/>
                  </a:lnTo>
                  <a:lnTo>
                    <a:pt x="1662" y="18883"/>
                  </a:lnTo>
                  <a:lnTo>
                    <a:pt x="0" y="1670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8" name="Freeform 690"/>
            <p:cNvSpPr/>
            <p:nvPr/>
          </p:nvSpPr>
          <p:spPr>
            <a:xfrm>
              <a:off x="4918406" y="2012315"/>
              <a:ext cx="23179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12343" y="21600"/>
                  </a:lnTo>
                  <a:lnTo>
                    <a:pt x="21600" y="0"/>
                  </a:lnTo>
                  <a:lnTo>
                    <a:pt x="0" y="81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69" name="Freeform 691"/>
            <p:cNvSpPr/>
            <p:nvPr/>
          </p:nvSpPr>
          <p:spPr>
            <a:xfrm>
              <a:off x="3325253" y="1273774"/>
              <a:ext cx="108238" cy="6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1234" y="0"/>
                  </a:lnTo>
                  <a:lnTo>
                    <a:pt x="21600" y="2274"/>
                  </a:lnTo>
                  <a:lnTo>
                    <a:pt x="17280" y="12126"/>
                  </a:lnTo>
                  <a:lnTo>
                    <a:pt x="19131" y="16674"/>
                  </a:lnTo>
                  <a:lnTo>
                    <a:pt x="13577" y="18189"/>
                  </a:lnTo>
                  <a:lnTo>
                    <a:pt x="10491" y="21600"/>
                  </a:lnTo>
                  <a:lnTo>
                    <a:pt x="1851" y="20463"/>
                  </a:lnTo>
                  <a:lnTo>
                    <a:pt x="0" y="14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0" name="Freeform 692"/>
            <p:cNvSpPr/>
            <p:nvPr/>
          </p:nvSpPr>
          <p:spPr>
            <a:xfrm>
              <a:off x="4544737" y="1594639"/>
              <a:ext cx="151406" cy="3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86"/>
                  </a:moveTo>
                  <a:lnTo>
                    <a:pt x="441" y="7656"/>
                  </a:lnTo>
                  <a:lnTo>
                    <a:pt x="7053" y="1914"/>
                  </a:lnTo>
                  <a:lnTo>
                    <a:pt x="11167" y="1094"/>
                  </a:lnTo>
                  <a:lnTo>
                    <a:pt x="12931" y="0"/>
                  </a:lnTo>
                  <a:lnTo>
                    <a:pt x="15576" y="684"/>
                  </a:lnTo>
                  <a:lnTo>
                    <a:pt x="15576" y="1641"/>
                  </a:lnTo>
                  <a:lnTo>
                    <a:pt x="13224" y="5195"/>
                  </a:lnTo>
                  <a:lnTo>
                    <a:pt x="15869" y="4922"/>
                  </a:lnTo>
                  <a:lnTo>
                    <a:pt x="17192" y="7246"/>
                  </a:lnTo>
                  <a:lnTo>
                    <a:pt x="21600" y="7792"/>
                  </a:lnTo>
                  <a:lnTo>
                    <a:pt x="19543" y="9091"/>
                  </a:lnTo>
                  <a:lnTo>
                    <a:pt x="14106" y="10322"/>
                  </a:lnTo>
                  <a:lnTo>
                    <a:pt x="13224" y="11962"/>
                  </a:lnTo>
                  <a:lnTo>
                    <a:pt x="15869" y="14423"/>
                  </a:lnTo>
                  <a:lnTo>
                    <a:pt x="14694" y="16063"/>
                  </a:lnTo>
                  <a:lnTo>
                    <a:pt x="17633" y="19549"/>
                  </a:lnTo>
                  <a:lnTo>
                    <a:pt x="15576" y="21600"/>
                  </a:lnTo>
                  <a:lnTo>
                    <a:pt x="13224" y="14013"/>
                  </a:lnTo>
                  <a:lnTo>
                    <a:pt x="10580" y="12987"/>
                  </a:lnTo>
                  <a:lnTo>
                    <a:pt x="7641" y="15038"/>
                  </a:lnTo>
                  <a:lnTo>
                    <a:pt x="4408" y="14423"/>
                  </a:lnTo>
                  <a:lnTo>
                    <a:pt x="5290" y="11962"/>
                  </a:lnTo>
                  <a:lnTo>
                    <a:pt x="0" y="888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1" name="Freeform 693"/>
            <p:cNvSpPr/>
            <p:nvPr/>
          </p:nvSpPr>
          <p:spPr>
            <a:xfrm>
              <a:off x="3439917" y="2167215"/>
              <a:ext cx="31332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4320" y="11782"/>
                  </a:lnTo>
                  <a:lnTo>
                    <a:pt x="6480" y="21600"/>
                  </a:lnTo>
                  <a:lnTo>
                    <a:pt x="21600" y="9818"/>
                  </a:lnTo>
                  <a:lnTo>
                    <a:pt x="20160" y="0"/>
                  </a:lnTo>
                  <a:lnTo>
                    <a:pt x="0" y="392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2" name="Freeform 694"/>
            <p:cNvSpPr/>
            <p:nvPr/>
          </p:nvSpPr>
          <p:spPr>
            <a:xfrm>
              <a:off x="4724152" y="1872628"/>
              <a:ext cx="81248" cy="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554" y="15300"/>
                  </a:lnTo>
                  <a:lnTo>
                    <a:pt x="3877" y="21600"/>
                  </a:lnTo>
                  <a:lnTo>
                    <a:pt x="8308" y="21600"/>
                  </a:lnTo>
                  <a:lnTo>
                    <a:pt x="21600" y="11700"/>
                  </a:lnTo>
                  <a:lnTo>
                    <a:pt x="21600" y="0"/>
                  </a:lnTo>
                  <a:lnTo>
                    <a:pt x="11631" y="1800"/>
                  </a:lnTo>
                  <a:lnTo>
                    <a:pt x="2215" y="900"/>
                  </a:lnTo>
                  <a:lnTo>
                    <a:pt x="0" y="3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3" name="Freeform 695"/>
            <p:cNvSpPr/>
            <p:nvPr/>
          </p:nvSpPr>
          <p:spPr>
            <a:xfrm>
              <a:off x="3079737" y="1901672"/>
              <a:ext cx="133870" cy="22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61"/>
                  </a:moveTo>
                  <a:lnTo>
                    <a:pt x="3489" y="11368"/>
                  </a:lnTo>
                  <a:lnTo>
                    <a:pt x="7975" y="12051"/>
                  </a:lnTo>
                  <a:lnTo>
                    <a:pt x="13957" y="3069"/>
                  </a:lnTo>
                  <a:lnTo>
                    <a:pt x="16948" y="2046"/>
                  </a:lnTo>
                  <a:lnTo>
                    <a:pt x="15618" y="341"/>
                  </a:lnTo>
                  <a:lnTo>
                    <a:pt x="17612" y="0"/>
                  </a:lnTo>
                  <a:lnTo>
                    <a:pt x="19606" y="5116"/>
                  </a:lnTo>
                  <a:lnTo>
                    <a:pt x="15618" y="6139"/>
                  </a:lnTo>
                  <a:lnTo>
                    <a:pt x="19606" y="10232"/>
                  </a:lnTo>
                  <a:lnTo>
                    <a:pt x="17612" y="15461"/>
                  </a:lnTo>
                  <a:lnTo>
                    <a:pt x="21600" y="18872"/>
                  </a:lnTo>
                  <a:lnTo>
                    <a:pt x="20935" y="21600"/>
                  </a:lnTo>
                  <a:lnTo>
                    <a:pt x="13625" y="20463"/>
                  </a:lnTo>
                  <a:lnTo>
                    <a:pt x="7975" y="20236"/>
                  </a:lnTo>
                  <a:lnTo>
                    <a:pt x="3988" y="20463"/>
                  </a:lnTo>
                  <a:lnTo>
                    <a:pt x="3489" y="16825"/>
                  </a:lnTo>
                  <a:lnTo>
                    <a:pt x="0" y="1546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4" name="Freeform 696"/>
            <p:cNvSpPr/>
            <p:nvPr/>
          </p:nvSpPr>
          <p:spPr>
            <a:xfrm>
              <a:off x="739244" y="413527"/>
              <a:ext cx="181092" cy="13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62"/>
                  </a:moveTo>
                  <a:lnTo>
                    <a:pt x="732" y="13427"/>
                  </a:lnTo>
                  <a:lnTo>
                    <a:pt x="4393" y="4670"/>
                  </a:lnTo>
                  <a:lnTo>
                    <a:pt x="2563" y="1168"/>
                  </a:lnTo>
                  <a:lnTo>
                    <a:pt x="9153" y="0"/>
                  </a:lnTo>
                  <a:lnTo>
                    <a:pt x="13546" y="3503"/>
                  </a:lnTo>
                  <a:lnTo>
                    <a:pt x="16841" y="1751"/>
                  </a:lnTo>
                  <a:lnTo>
                    <a:pt x="21600" y="5838"/>
                  </a:lnTo>
                  <a:lnTo>
                    <a:pt x="11715" y="14011"/>
                  </a:lnTo>
                  <a:lnTo>
                    <a:pt x="10983" y="18681"/>
                  </a:lnTo>
                  <a:lnTo>
                    <a:pt x="5858" y="21600"/>
                  </a:lnTo>
                  <a:lnTo>
                    <a:pt x="3661" y="18097"/>
                  </a:lnTo>
                  <a:lnTo>
                    <a:pt x="0" y="15762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5" name="Freeform 697"/>
            <p:cNvSpPr/>
            <p:nvPr/>
          </p:nvSpPr>
          <p:spPr>
            <a:xfrm>
              <a:off x="853908" y="455018"/>
              <a:ext cx="320018" cy="17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1266" y="5184"/>
                  </a:lnTo>
                  <a:lnTo>
                    <a:pt x="844" y="3888"/>
                  </a:lnTo>
                  <a:lnTo>
                    <a:pt x="3166" y="1296"/>
                  </a:lnTo>
                  <a:lnTo>
                    <a:pt x="5277" y="0"/>
                  </a:lnTo>
                  <a:lnTo>
                    <a:pt x="5980" y="2160"/>
                  </a:lnTo>
                  <a:lnTo>
                    <a:pt x="5277" y="3456"/>
                  </a:lnTo>
                  <a:lnTo>
                    <a:pt x="7247" y="1728"/>
                  </a:lnTo>
                  <a:lnTo>
                    <a:pt x="9076" y="3024"/>
                  </a:lnTo>
                  <a:lnTo>
                    <a:pt x="8513" y="4752"/>
                  </a:lnTo>
                  <a:lnTo>
                    <a:pt x="10765" y="3456"/>
                  </a:lnTo>
                  <a:lnTo>
                    <a:pt x="10343" y="1728"/>
                  </a:lnTo>
                  <a:lnTo>
                    <a:pt x="11187" y="2160"/>
                  </a:lnTo>
                  <a:lnTo>
                    <a:pt x="13368" y="7776"/>
                  </a:lnTo>
                  <a:lnTo>
                    <a:pt x="14001" y="6480"/>
                  </a:lnTo>
                  <a:lnTo>
                    <a:pt x="13157" y="0"/>
                  </a:lnTo>
                  <a:lnTo>
                    <a:pt x="14635" y="0"/>
                  </a:lnTo>
                  <a:lnTo>
                    <a:pt x="16323" y="2592"/>
                  </a:lnTo>
                  <a:lnTo>
                    <a:pt x="17379" y="10368"/>
                  </a:lnTo>
                  <a:lnTo>
                    <a:pt x="21600" y="14688"/>
                  </a:lnTo>
                  <a:lnTo>
                    <a:pt x="21600" y="16416"/>
                  </a:lnTo>
                  <a:lnTo>
                    <a:pt x="20334" y="15552"/>
                  </a:lnTo>
                  <a:lnTo>
                    <a:pt x="18856" y="16848"/>
                  </a:lnTo>
                  <a:lnTo>
                    <a:pt x="20967" y="18576"/>
                  </a:lnTo>
                  <a:lnTo>
                    <a:pt x="19278" y="20304"/>
                  </a:lnTo>
                  <a:lnTo>
                    <a:pt x="16534" y="19440"/>
                  </a:lnTo>
                  <a:lnTo>
                    <a:pt x="14846" y="17280"/>
                  </a:lnTo>
                  <a:lnTo>
                    <a:pt x="11468" y="21168"/>
                  </a:lnTo>
                  <a:lnTo>
                    <a:pt x="6965" y="21600"/>
                  </a:lnTo>
                  <a:lnTo>
                    <a:pt x="5980" y="18144"/>
                  </a:lnTo>
                  <a:lnTo>
                    <a:pt x="3799" y="17712"/>
                  </a:lnTo>
                  <a:lnTo>
                    <a:pt x="2111" y="15120"/>
                  </a:lnTo>
                  <a:lnTo>
                    <a:pt x="8232" y="12960"/>
                  </a:lnTo>
                  <a:lnTo>
                    <a:pt x="1900" y="12096"/>
                  </a:lnTo>
                  <a:lnTo>
                    <a:pt x="1055" y="10368"/>
                  </a:lnTo>
                  <a:lnTo>
                    <a:pt x="4221" y="8208"/>
                  </a:lnTo>
                  <a:lnTo>
                    <a:pt x="1266" y="9072"/>
                  </a:lnTo>
                  <a:lnTo>
                    <a:pt x="1478" y="7776"/>
                  </a:lnTo>
                  <a:lnTo>
                    <a:pt x="0" y="648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6" name="Freeform 698"/>
            <p:cNvSpPr/>
            <p:nvPr/>
          </p:nvSpPr>
          <p:spPr>
            <a:xfrm>
              <a:off x="1241068" y="318097"/>
              <a:ext cx="301142" cy="10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8"/>
                  </a:moveTo>
                  <a:lnTo>
                    <a:pt x="1405" y="0"/>
                  </a:lnTo>
                  <a:lnTo>
                    <a:pt x="3329" y="1424"/>
                  </a:lnTo>
                  <a:lnTo>
                    <a:pt x="4512" y="2848"/>
                  </a:lnTo>
                  <a:lnTo>
                    <a:pt x="4216" y="5697"/>
                  </a:lnTo>
                  <a:lnTo>
                    <a:pt x="6732" y="2848"/>
                  </a:lnTo>
                  <a:lnTo>
                    <a:pt x="8063" y="5222"/>
                  </a:lnTo>
                  <a:lnTo>
                    <a:pt x="6879" y="5222"/>
                  </a:lnTo>
                  <a:lnTo>
                    <a:pt x="9838" y="7121"/>
                  </a:lnTo>
                  <a:lnTo>
                    <a:pt x="6732" y="8070"/>
                  </a:lnTo>
                  <a:lnTo>
                    <a:pt x="8063" y="8545"/>
                  </a:lnTo>
                  <a:lnTo>
                    <a:pt x="7175" y="11393"/>
                  </a:lnTo>
                  <a:lnTo>
                    <a:pt x="8507" y="9969"/>
                  </a:lnTo>
                  <a:lnTo>
                    <a:pt x="10060" y="14479"/>
                  </a:lnTo>
                  <a:lnTo>
                    <a:pt x="10282" y="12343"/>
                  </a:lnTo>
                  <a:lnTo>
                    <a:pt x="14055" y="14479"/>
                  </a:lnTo>
                  <a:lnTo>
                    <a:pt x="18271" y="10919"/>
                  </a:lnTo>
                  <a:lnTo>
                    <a:pt x="21600" y="15191"/>
                  </a:lnTo>
                  <a:lnTo>
                    <a:pt x="20490" y="16615"/>
                  </a:lnTo>
                  <a:lnTo>
                    <a:pt x="20934" y="20888"/>
                  </a:lnTo>
                  <a:lnTo>
                    <a:pt x="18715" y="21600"/>
                  </a:lnTo>
                  <a:lnTo>
                    <a:pt x="16718" y="18040"/>
                  </a:lnTo>
                  <a:lnTo>
                    <a:pt x="16718" y="20888"/>
                  </a:lnTo>
                  <a:lnTo>
                    <a:pt x="15608" y="21600"/>
                  </a:lnTo>
                  <a:lnTo>
                    <a:pt x="10726" y="21600"/>
                  </a:lnTo>
                  <a:lnTo>
                    <a:pt x="10282" y="18752"/>
                  </a:lnTo>
                  <a:lnTo>
                    <a:pt x="8951" y="21600"/>
                  </a:lnTo>
                  <a:lnTo>
                    <a:pt x="7619" y="18752"/>
                  </a:lnTo>
                  <a:lnTo>
                    <a:pt x="6732" y="20888"/>
                  </a:lnTo>
                  <a:lnTo>
                    <a:pt x="4660" y="6646"/>
                  </a:lnTo>
                  <a:lnTo>
                    <a:pt x="2737" y="7121"/>
                  </a:lnTo>
                  <a:lnTo>
                    <a:pt x="0" y="28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7" name="Freeform 699"/>
            <p:cNvSpPr/>
            <p:nvPr/>
          </p:nvSpPr>
          <p:spPr>
            <a:xfrm>
              <a:off x="1362477" y="424591"/>
              <a:ext cx="498092" cy="40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69"/>
                  </a:moveTo>
                  <a:lnTo>
                    <a:pt x="179" y="2435"/>
                  </a:lnTo>
                  <a:lnTo>
                    <a:pt x="1120" y="749"/>
                  </a:lnTo>
                  <a:lnTo>
                    <a:pt x="2599" y="0"/>
                  </a:lnTo>
                  <a:lnTo>
                    <a:pt x="3809" y="187"/>
                  </a:lnTo>
                  <a:lnTo>
                    <a:pt x="2599" y="2435"/>
                  </a:lnTo>
                  <a:lnTo>
                    <a:pt x="2868" y="3746"/>
                  </a:lnTo>
                  <a:lnTo>
                    <a:pt x="3809" y="5057"/>
                  </a:lnTo>
                  <a:lnTo>
                    <a:pt x="2599" y="5618"/>
                  </a:lnTo>
                  <a:lnTo>
                    <a:pt x="3944" y="5431"/>
                  </a:lnTo>
                  <a:lnTo>
                    <a:pt x="3944" y="4495"/>
                  </a:lnTo>
                  <a:lnTo>
                    <a:pt x="3137" y="3558"/>
                  </a:lnTo>
                  <a:lnTo>
                    <a:pt x="3944" y="2809"/>
                  </a:lnTo>
                  <a:lnTo>
                    <a:pt x="3271" y="1873"/>
                  </a:lnTo>
                  <a:lnTo>
                    <a:pt x="4616" y="2247"/>
                  </a:lnTo>
                  <a:lnTo>
                    <a:pt x="3406" y="1686"/>
                  </a:lnTo>
                  <a:lnTo>
                    <a:pt x="4750" y="1686"/>
                  </a:lnTo>
                  <a:lnTo>
                    <a:pt x="3809" y="936"/>
                  </a:lnTo>
                  <a:lnTo>
                    <a:pt x="4885" y="936"/>
                  </a:lnTo>
                  <a:lnTo>
                    <a:pt x="5557" y="187"/>
                  </a:lnTo>
                  <a:lnTo>
                    <a:pt x="6498" y="187"/>
                  </a:lnTo>
                  <a:lnTo>
                    <a:pt x="6498" y="1311"/>
                  </a:lnTo>
                  <a:lnTo>
                    <a:pt x="7170" y="1686"/>
                  </a:lnTo>
                  <a:lnTo>
                    <a:pt x="6901" y="3746"/>
                  </a:lnTo>
                  <a:lnTo>
                    <a:pt x="7708" y="2622"/>
                  </a:lnTo>
                  <a:lnTo>
                    <a:pt x="8246" y="3184"/>
                  </a:lnTo>
                  <a:lnTo>
                    <a:pt x="9321" y="2247"/>
                  </a:lnTo>
                  <a:lnTo>
                    <a:pt x="11248" y="2622"/>
                  </a:lnTo>
                  <a:lnTo>
                    <a:pt x="11876" y="3746"/>
                  </a:lnTo>
                  <a:lnTo>
                    <a:pt x="11338" y="4308"/>
                  </a:lnTo>
                  <a:lnTo>
                    <a:pt x="12593" y="4120"/>
                  </a:lnTo>
                  <a:lnTo>
                    <a:pt x="12055" y="4682"/>
                  </a:lnTo>
                  <a:lnTo>
                    <a:pt x="12817" y="5057"/>
                  </a:lnTo>
                  <a:lnTo>
                    <a:pt x="13354" y="4308"/>
                  </a:lnTo>
                  <a:lnTo>
                    <a:pt x="14027" y="4682"/>
                  </a:lnTo>
                  <a:lnTo>
                    <a:pt x="14161" y="5244"/>
                  </a:lnTo>
                  <a:lnTo>
                    <a:pt x="13623" y="5431"/>
                  </a:lnTo>
                  <a:lnTo>
                    <a:pt x="14699" y="5431"/>
                  </a:lnTo>
                  <a:lnTo>
                    <a:pt x="14564" y="6180"/>
                  </a:lnTo>
                  <a:lnTo>
                    <a:pt x="15237" y="5806"/>
                  </a:lnTo>
                  <a:lnTo>
                    <a:pt x="14878" y="6368"/>
                  </a:lnTo>
                  <a:lnTo>
                    <a:pt x="16312" y="6368"/>
                  </a:lnTo>
                  <a:lnTo>
                    <a:pt x="15505" y="7304"/>
                  </a:lnTo>
                  <a:lnTo>
                    <a:pt x="16222" y="7304"/>
                  </a:lnTo>
                  <a:lnTo>
                    <a:pt x="15954" y="7679"/>
                  </a:lnTo>
                  <a:lnTo>
                    <a:pt x="16581" y="7117"/>
                  </a:lnTo>
                  <a:lnTo>
                    <a:pt x="17298" y="7679"/>
                  </a:lnTo>
                  <a:lnTo>
                    <a:pt x="16043" y="8240"/>
                  </a:lnTo>
                  <a:lnTo>
                    <a:pt x="17836" y="8802"/>
                  </a:lnTo>
                  <a:lnTo>
                    <a:pt x="16222" y="8990"/>
                  </a:lnTo>
                  <a:lnTo>
                    <a:pt x="17029" y="9364"/>
                  </a:lnTo>
                  <a:lnTo>
                    <a:pt x="16312" y="10113"/>
                  </a:lnTo>
                  <a:lnTo>
                    <a:pt x="18194" y="11237"/>
                  </a:lnTo>
                  <a:lnTo>
                    <a:pt x="19001" y="11050"/>
                  </a:lnTo>
                  <a:lnTo>
                    <a:pt x="19583" y="12798"/>
                  </a:lnTo>
                  <a:lnTo>
                    <a:pt x="20390" y="12548"/>
                  </a:lnTo>
                  <a:lnTo>
                    <a:pt x="20256" y="13172"/>
                  </a:lnTo>
                  <a:lnTo>
                    <a:pt x="21600" y="13547"/>
                  </a:lnTo>
                  <a:lnTo>
                    <a:pt x="21466" y="14296"/>
                  </a:lnTo>
                  <a:lnTo>
                    <a:pt x="20793" y="14046"/>
                  </a:lnTo>
                  <a:lnTo>
                    <a:pt x="21197" y="14671"/>
                  </a:lnTo>
                  <a:lnTo>
                    <a:pt x="20793" y="15545"/>
                  </a:lnTo>
                  <a:lnTo>
                    <a:pt x="20121" y="15045"/>
                  </a:lnTo>
                  <a:lnTo>
                    <a:pt x="19987" y="16543"/>
                  </a:lnTo>
                  <a:lnTo>
                    <a:pt x="17567" y="13921"/>
                  </a:lnTo>
                  <a:lnTo>
                    <a:pt x="16581" y="14046"/>
                  </a:lnTo>
                  <a:lnTo>
                    <a:pt x="17388" y="14795"/>
                  </a:lnTo>
                  <a:lnTo>
                    <a:pt x="16850" y="15545"/>
                  </a:lnTo>
                  <a:lnTo>
                    <a:pt x="17298" y="15420"/>
                  </a:lnTo>
                  <a:lnTo>
                    <a:pt x="17656" y="16668"/>
                  </a:lnTo>
                  <a:lnTo>
                    <a:pt x="19001" y="17043"/>
                  </a:lnTo>
                  <a:lnTo>
                    <a:pt x="18911" y="17792"/>
                  </a:lnTo>
                  <a:lnTo>
                    <a:pt x="19449" y="18791"/>
                  </a:lnTo>
                  <a:lnTo>
                    <a:pt x="19180" y="20476"/>
                  </a:lnTo>
                  <a:lnTo>
                    <a:pt x="15954" y="18541"/>
                  </a:lnTo>
                  <a:lnTo>
                    <a:pt x="18194" y="21600"/>
                  </a:lnTo>
                  <a:lnTo>
                    <a:pt x="14161" y="19727"/>
                  </a:lnTo>
                  <a:lnTo>
                    <a:pt x="13623" y="18916"/>
                  </a:lnTo>
                  <a:lnTo>
                    <a:pt x="14161" y="18791"/>
                  </a:lnTo>
                  <a:lnTo>
                    <a:pt x="12951" y="18166"/>
                  </a:lnTo>
                  <a:lnTo>
                    <a:pt x="12593" y="17043"/>
                  </a:lnTo>
                  <a:lnTo>
                    <a:pt x="11607" y="16668"/>
                  </a:lnTo>
                  <a:lnTo>
                    <a:pt x="11607" y="17417"/>
                  </a:lnTo>
                  <a:lnTo>
                    <a:pt x="10979" y="17043"/>
                  </a:lnTo>
                  <a:lnTo>
                    <a:pt x="9993" y="17667"/>
                  </a:lnTo>
                  <a:lnTo>
                    <a:pt x="9052" y="17043"/>
                  </a:lnTo>
                  <a:lnTo>
                    <a:pt x="9590" y="15794"/>
                  </a:lnTo>
                  <a:lnTo>
                    <a:pt x="12593" y="15794"/>
                  </a:lnTo>
                  <a:lnTo>
                    <a:pt x="11786" y="14421"/>
                  </a:lnTo>
                  <a:lnTo>
                    <a:pt x="13354" y="12548"/>
                  </a:lnTo>
                  <a:lnTo>
                    <a:pt x="12144" y="9926"/>
                  </a:lnTo>
                  <a:lnTo>
                    <a:pt x="11517" y="9739"/>
                  </a:lnTo>
                  <a:lnTo>
                    <a:pt x="11876" y="9177"/>
                  </a:lnTo>
                  <a:lnTo>
                    <a:pt x="10173" y="10113"/>
                  </a:lnTo>
                  <a:lnTo>
                    <a:pt x="9993" y="9177"/>
                  </a:lnTo>
                  <a:lnTo>
                    <a:pt x="10800" y="8802"/>
                  </a:lnTo>
                  <a:lnTo>
                    <a:pt x="9456" y="7866"/>
                  </a:lnTo>
                  <a:lnTo>
                    <a:pt x="9321" y="7117"/>
                  </a:lnTo>
                  <a:lnTo>
                    <a:pt x="8111" y="6555"/>
                  </a:lnTo>
                  <a:lnTo>
                    <a:pt x="8515" y="7679"/>
                  </a:lnTo>
                  <a:lnTo>
                    <a:pt x="6229" y="7304"/>
                  </a:lnTo>
                  <a:lnTo>
                    <a:pt x="6901" y="8053"/>
                  </a:lnTo>
                  <a:lnTo>
                    <a:pt x="1389" y="6929"/>
                  </a:lnTo>
                  <a:lnTo>
                    <a:pt x="448" y="5431"/>
                  </a:lnTo>
                  <a:lnTo>
                    <a:pt x="2196" y="5618"/>
                  </a:lnTo>
                  <a:lnTo>
                    <a:pt x="0" y="4869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8" name="Freeform 700"/>
            <p:cNvSpPr/>
            <p:nvPr/>
          </p:nvSpPr>
          <p:spPr>
            <a:xfrm>
              <a:off x="3189005" y="1934865"/>
              <a:ext cx="222901" cy="16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38"/>
                  </a:moveTo>
                  <a:lnTo>
                    <a:pt x="1200" y="9790"/>
                  </a:lnTo>
                  <a:lnTo>
                    <a:pt x="6600" y="8391"/>
                  </a:lnTo>
                  <a:lnTo>
                    <a:pt x="7200" y="5594"/>
                  </a:lnTo>
                  <a:lnTo>
                    <a:pt x="9900" y="5128"/>
                  </a:lnTo>
                  <a:lnTo>
                    <a:pt x="13800" y="0"/>
                  </a:lnTo>
                  <a:lnTo>
                    <a:pt x="15000" y="5594"/>
                  </a:lnTo>
                  <a:lnTo>
                    <a:pt x="18000" y="8391"/>
                  </a:lnTo>
                  <a:lnTo>
                    <a:pt x="21600" y="16006"/>
                  </a:lnTo>
                  <a:lnTo>
                    <a:pt x="11700" y="17871"/>
                  </a:lnTo>
                  <a:lnTo>
                    <a:pt x="8100" y="16006"/>
                  </a:lnTo>
                  <a:lnTo>
                    <a:pt x="6600" y="19735"/>
                  </a:lnTo>
                  <a:lnTo>
                    <a:pt x="4200" y="19735"/>
                  </a:lnTo>
                  <a:lnTo>
                    <a:pt x="2400" y="21600"/>
                  </a:lnTo>
                  <a:lnTo>
                    <a:pt x="0" y="169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79" name="Freeform 701"/>
            <p:cNvSpPr/>
            <p:nvPr/>
          </p:nvSpPr>
          <p:spPr>
            <a:xfrm>
              <a:off x="3167421" y="1695600"/>
              <a:ext cx="185139" cy="31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3341" y="13292"/>
                  </a:lnTo>
                  <a:lnTo>
                    <a:pt x="2625" y="14479"/>
                  </a:lnTo>
                  <a:lnTo>
                    <a:pt x="4057" y="18040"/>
                  </a:lnTo>
                  <a:lnTo>
                    <a:pt x="1193" y="18752"/>
                  </a:lnTo>
                  <a:lnTo>
                    <a:pt x="4057" y="21600"/>
                  </a:lnTo>
                  <a:lnTo>
                    <a:pt x="10502" y="20888"/>
                  </a:lnTo>
                  <a:lnTo>
                    <a:pt x="11218" y="19464"/>
                  </a:lnTo>
                  <a:lnTo>
                    <a:pt x="14440" y="19226"/>
                  </a:lnTo>
                  <a:lnTo>
                    <a:pt x="19094" y="16615"/>
                  </a:lnTo>
                  <a:lnTo>
                    <a:pt x="17304" y="14242"/>
                  </a:lnTo>
                  <a:lnTo>
                    <a:pt x="19452" y="10444"/>
                  </a:lnTo>
                  <a:lnTo>
                    <a:pt x="21600" y="10444"/>
                  </a:lnTo>
                  <a:lnTo>
                    <a:pt x="21600" y="5222"/>
                  </a:lnTo>
                  <a:lnTo>
                    <a:pt x="5490" y="0"/>
                  </a:lnTo>
                  <a:lnTo>
                    <a:pt x="3341" y="158"/>
                  </a:lnTo>
                  <a:lnTo>
                    <a:pt x="3341" y="2374"/>
                  </a:lnTo>
                  <a:lnTo>
                    <a:pt x="5490" y="4035"/>
                  </a:lnTo>
                  <a:lnTo>
                    <a:pt x="4057" y="8782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0" name="Freeform 702"/>
            <p:cNvSpPr/>
            <p:nvPr/>
          </p:nvSpPr>
          <p:spPr>
            <a:xfrm>
              <a:off x="4215584" y="1006849"/>
              <a:ext cx="1067365" cy="76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07"/>
                  </a:moveTo>
                  <a:lnTo>
                    <a:pt x="126" y="9516"/>
                  </a:lnTo>
                  <a:lnTo>
                    <a:pt x="942" y="9318"/>
                  </a:lnTo>
                  <a:lnTo>
                    <a:pt x="2281" y="8133"/>
                  </a:lnTo>
                  <a:lnTo>
                    <a:pt x="2449" y="7211"/>
                  </a:lnTo>
                  <a:lnTo>
                    <a:pt x="2198" y="6223"/>
                  </a:lnTo>
                  <a:lnTo>
                    <a:pt x="3098" y="5960"/>
                  </a:lnTo>
                  <a:lnTo>
                    <a:pt x="3286" y="4577"/>
                  </a:lnTo>
                  <a:lnTo>
                    <a:pt x="4228" y="4774"/>
                  </a:lnTo>
                  <a:lnTo>
                    <a:pt x="4291" y="3754"/>
                  </a:lnTo>
                  <a:lnTo>
                    <a:pt x="4981" y="3359"/>
                  </a:lnTo>
                  <a:lnTo>
                    <a:pt x="5295" y="4050"/>
                  </a:lnTo>
                  <a:lnTo>
                    <a:pt x="5860" y="4346"/>
                  </a:lnTo>
                  <a:lnTo>
                    <a:pt x="6049" y="5960"/>
                  </a:lnTo>
                  <a:lnTo>
                    <a:pt x="7619" y="6618"/>
                  </a:lnTo>
                  <a:lnTo>
                    <a:pt x="8330" y="7738"/>
                  </a:lnTo>
                  <a:lnTo>
                    <a:pt x="9565" y="7540"/>
                  </a:lnTo>
                  <a:lnTo>
                    <a:pt x="10947" y="8396"/>
                  </a:lnTo>
                  <a:lnTo>
                    <a:pt x="12914" y="7738"/>
                  </a:lnTo>
                  <a:lnTo>
                    <a:pt x="13479" y="6948"/>
                  </a:lnTo>
                  <a:lnTo>
                    <a:pt x="13542" y="6223"/>
                  </a:lnTo>
                  <a:lnTo>
                    <a:pt x="14107" y="6355"/>
                  </a:lnTo>
                  <a:lnTo>
                    <a:pt x="15237" y="5038"/>
                  </a:lnTo>
                  <a:lnTo>
                    <a:pt x="16200" y="4972"/>
                  </a:lnTo>
                  <a:lnTo>
                    <a:pt x="15677" y="3951"/>
                  </a:lnTo>
                  <a:lnTo>
                    <a:pt x="14798" y="4248"/>
                  </a:lnTo>
                  <a:lnTo>
                    <a:pt x="14798" y="3293"/>
                  </a:lnTo>
                  <a:lnTo>
                    <a:pt x="15112" y="2568"/>
                  </a:lnTo>
                  <a:lnTo>
                    <a:pt x="15551" y="2898"/>
                  </a:lnTo>
                  <a:lnTo>
                    <a:pt x="16116" y="2568"/>
                  </a:lnTo>
                  <a:lnTo>
                    <a:pt x="16577" y="1185"/>
                  </a:lnTo>
                  <a:lnTo>
                    <a:pt x="16367" y="724"/>
                  </a:lnTo>
                  <a:lnTo>
                    <a:pt x="17581" y="0"/>
                  </a:lnTo>
                  <a:lnTo>
                    <a:pt x="18335" y="527"/>
                  </a:lnTo>
                  <a:lnTo>
                    <a:pt x="19026" y="2898"/>
                  </a:lnTo>
                  <a:lnTo>
                    <a:pt x="20093" y="3490"/>
                  </a:lnTo>
                  <a:lnTo>
                    <a:pt x="20281" y="4248"/>
                  </a:lnTo>
                  <a:lnTo>
                    <a:pt x="21600" y="3754"/>
                  </a:lnTo>
                  <a:lnTo>
                    <a:pt x="20972" y="6026"/>
                  </a:lnTo>
                  <a:lnTo>
                    <a:pt x="20219" y="6421"/>
                  </a:lnTo>
                  <a:lnTo>
                    <a:pt x="20344" y="7211"/>
                  </a:lnTo>
                  <a:lnTo>
                    <a:pt x="20093" y="7804"/>
                  </a:lnTo>
                  <a:lnTo>
                    <a:pt x="19967" y="7540"/>
                  </a:lnTo>
                  <a:lnTo>
                    <a:pt x="19277" y="8199"/>
                  </a:lnTo>
                  <a:lnTo>
                    <a:pt x="19277" y="8528"/>
                  </a:lnTo>
                  <a:lnTo>
                    <a:pt x="18837" y="8528"/>
                  </a:lnTo>
                  <a:lnTo>
                    <a:pt x="17958" y="9615"/>
                  </a:lnTo>
                  <a:lnTo>
                    <a:pt x="16828" y="10306"/>
                  </a:lnTo>
                  <a:lnTo>
                    <a:pt x="17205" y="9220"/>
                  </a:lnTo>
                  <a:lnTo>
                    <a:pt x="16995" y="8824"/>
                  </a:lnTo>
                  <a:lnTo>
                    <a:pt x="15551" y="10109"/>
                  </a:lnTo>
                  <a:lnTo>
                    <a:pt x="15488" y="10504"/>
                  </a:lnTo>
                  <a:lnTo>
                    <a:pt x="16074" y="11294"/>
                  </a:lnTo>
                  <a:lnTo>
                    <a:pt x="16619" y="10998"/>
                  </a:lnTo>
                  <a:lnTo>
                    <a:pt x="17247" y="11195"/>
                  </a:lnTo>
                  <a:lnTo>
                    <a:pt x="16451" y="11887"/>
                  </a:lnTo>
                  <a:lnTo>
                    <a:pt x="16116" y="12776"/>
                  </a:lnTo>
                  <a:lnTo>
                    <a:pt x="17079" y="14751"/>
                  </a:lnTo>
                  <a:lnTo>
                    <a:pt x="16451" y="14554"/>
                  </a:lnTo>
                  <a:lnTo>
                    <a:pt x="17079" y="15245"/>
                  </a:lnTo>
                  <a:lnTo>
                    <a:pt x="16451" y="15739"/>
                  </a:lnTo>
                  <a:lnTo>
                    <a:pt x="17079" y="15838"/>
                  </a:lnTo>
                  <a:lnTo>
                    <a:pt x="15928" y="18900"/>
                  </a:lnTo>
                  <a:lnTo>
                    <a:pt x="15112" y="20020"/>
                  </a:lnTo>
                  <a:lnTo>
                    <a:pt x="14295" y="20217"/>
                  </a:lnTo>
                  <a:lnTo>
                    <a:pt x="14233" y="20217"/>
                  </a:lnTo>
                  <a:lnTo>
                    <a:pt x="14107" y="20085"/>
                  </a:lnTo>
                  <a:lnTo>
                    <a:pt x="13856" y="20480"/>
                  </a:lnTo>
                  <a:lnTo>
                    <a:pt x="12914" y="20909"/>
                  </a:lnTo>
                  <a:lnTo>
                    <a:pt x="12851" y="21600"/>
                  </a:lnTo>
                  <a:lnTo>
                    <a:pt x="12726" y="20678"/>
                  </a:lnTo>
                  <a:lnTo>
                    <a:pt x="12160" y="20810"/>
                  </a:lnTo>
                  <a:lnTo>
                    <a:pt x="11156" y="19888"/>
                  </a:lnTo>
                  <a:lnTo>
                    <a:pt x="10026" y="20283"/>
                  </a:lnTo>
                  <a:lnTo>
                    <a:pt x="9900" y="20283"/>
                  </a:lnTo>
                  <a:lnTo>
                    <a:pt x="9900" y="20909"/>
                  </a:lnTo>
                  <a:lnTo>
                    <a:pt x="9691" y="20678"/>
                  </a:lnTo>
                  <a:lnTo>
                    <a:pt x="9063" y="20415"/>
                  </a:lnTo>
                  <a:lnTo>
                    <a:pt x="8874" y="19295"/>
                  </a:lnTo>
                  <a:lnTo>
                    <a:pt x="8498" y="19427"/>
                  </a:lnTo>
                  <a:lnTo>
                    <a:pt x="8833" y="17715"/>
                  </a:lnTo>
                  <a:lnTo>
                    <a:pt x="8833" y="17254"/>
                  </a:lnTo>
                  <a:lnTo>
                    <a:pt x="8456" y="16924"/>
                  </a:lnTo>
                  <a:lnTo>
                    <a:pt x="7995" y="16727"/>
                  </a:lnTo>
                  <a:lnTo>
                    <a:pt x="7870" y="16035"/>
                  </a:lnTo>
                  <a:lnTo>
                    <a:pt x="6426" y="17122"/>
                  </a:lnTo>
                  <a:lnTo>
                    <a:pt x="5735" y="16859"/>
                  </a:lnTo>
                  <a:lnTo>
                    <a:pt x="5358" y="17451"/>
                  </a:lnTo>
                  <a:lnTo>
                    <a:pt x="5295" y="16924"/>
                  </a:lnTo>
                  <a:lnTo>
                    <a:pt x="5107" y="17122"/>
                  </a:lnTo>
                  <a:lnTo>
                    <a:pt x="4291" y="17122"/>
                  </a:lnTo>
                  <a:lnTo>
                    <a:pt x="3726" y="16233"/>
                  </a:lnTo>
                  <a:lnTo>
                    <a:pt x="2658" y="15640"/>
                  </a:lnTo>
                  <a:lnTo>
                    <a:pt x="1905" y="15245"/>
                  </a:lnTo>
                  <a:lnTo>
                    <a:pt x="1695" y="14257"/>
                  </a:lnTo>
                  <a:lnTo>
                    <a:pt x="2072" y="14159"/>
                  </a:lnTo>
                  <a:lnTo>
                    <a:pt x="1905" y="13270"/>
                  </a:lnTo>
                  <a:lnTo>
                    <a:pt x="2323" y="12380"/>
                  </a:lnTo>
                  <a:lnTo>
                    <a:pt x="2030" y="11985"/>
                  </a:lnTo>
                  <a:lnTo>
                    <a:pt x="1402" y="12479"/>
                  </a:lnTo>
                  <a:lnTo>
                    <a:pt x="314" y="11393"/>
                  </a:lnTo>
                  <a:lnTo>
                    <a:pt x="398" y="11294"/>
                  </a:lnTo>
                  <a:lnTo>
                    <a:pt x="398" y="10504"/>
                  </a:lnTo>
                  <a:lnTo>
                    <a:pt x="0" y="10207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1" name="Freeform 703"/>
            <p:cNvSpPr/>
            <p:nvPr/>
          </p:nvSpPr>
          <p:spPr>
            <a:xfrm>
              <a:off x="4830722" y="1746772"/>
              <a:ext cx="36752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7200" y="0"/>
                  </a:lnTo>
                  <a:lnTo>
                    <a:pt x="21600" y="3927"/>
                  </a:lnTo>
                  <a:lnTo>
                    <a:pt x="9000" y="21600"/>
                  </a:lnTo>
                  <a:lnTo>
                    <a:pt x="0" y="137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2" name="Freeform 704"/>
            <p:cNvSpPr/>
            <p:nvPr/>
          </p:nvSpPr>
          <p:spPr>
            <a:xfrm>
              <a:off x="5024977" y="1670705"/>
              <a:ext cx="32637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00"/>
                  </a:moveTo>
                  <a:lnTo>
                    <a:pt x="8640" y="21600"/>
                  </a:lnTo>
                  <a:lnTo>
                    <a:pt x="21600" y="0"/>
                  </a:lnTo>
                  <a:lnTo>
                    <a:pt x="11520" y="1600"/>
                  </a:lnTo>
                  <a:lnTo>
                    <a:pt x="0" y="8800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3" name="Freeform 705"/>
            <p:cNvSpPr/>
            <p:nvPr/>
          </p:nvSpPr>
          <p:spPr>
            <a:xfrm>
              <a:off x="3124254" y="2073168"/>
              <a:ext cx="131168" cy="16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85"/>
                  </a:moveTo>
                  <a:lnTo>
                    <a:pt x="3231" y="21600"/>
                  </a:lnTo>
                  <a:lnTo>
                    <a:pt x="5613" y="21298"/>
                  </a:lnTo>
                  <a:lnTo>
                    <a:pt x="10375" y="21298"/>
                  </a:lnTo>
                  <a:lnTo>
                    <a:pt x="13776" y="19032"/>
                  </a:lnTo>
                  <a:lnTo>
                    <a:pt x="14797" y="14501"/>
                  </a:lnTo>
                  <a:lnTo>
                    <a:pt x="18879" y="11329"/>
                  </a:lnTo>
                  <a:lnTo>
                    <a:pt x="21600" y="0"/>
                  </a:lnTo>
                  <a:lnTo>
                    <a:pt x="17518" y="0"/>
                  </a:lnTo>
                  <a:lnTo>
                    <a:pt x="14457" y="1813"/>
                  </a:lnTo>
                  <a:lnTo>
                    <a:pt x="13776" y="5438"/>
                  </a:lnTo>
                  <a:lnTo>
                    <a:pt x="6293" y="3927"/>
                  </a:lnTo>
                  <a:lnTo>
                    <a:pt x="5613" y="6344"/>
                  </a:lnTo>
                  <a:lnTo>
                    <a:pt x="9694" y="6344"/>
                  </a:lnTo>
                  <a:lnTo>
                    <a:pt x="8334" y="14954"/>
                  </a:lnTo>
                  <a:lnTo>
                    <a:pt x="4592" y="14048"/>
                  </a:lnTo>
                  <a:lnTo>
                    <a:pt x="0" y="1948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4" name="Freeform 706"/>
            <p:cNvSpPr/>
            <p:nvPr/>
          </p:nvSpPr>
          <p:spPr>
            <a:xfrm>
              <a:off x="3147186" y="2035827"/>
              <a:ext cx="334863" cy="36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08"/>
                  </a:moveTo>
                  <a:lnTo>
                    <a:pt x="0" y="13223"/>
                  </a:lnTo>
                  <a:lnTo>
                    <a:pt x="4414" y="12669"/>
                  </a:lnTo>
                  <a:lnTo>
                    <a:pt x="6286" y="15577"/>
                  </a:lnTo>
                  <a:lnTo>
                    <a:pt x="7891" y="15369"/>
                  </a:lnTo>
                  <a:lnTo>
                    <a:pt x="8092" y="14054"/>
                  </a:lnTo>
                  <a:lnTo>
                    <a:pt x="9697" y="13915"/>
                  </a:lnTo>
                  <a:lnTo>
                    <a:pt x="10700" y="14469"/>
                  </a:lnTo>
                  <a:lnTo>
                    <a:pt x="10900" y="18900"/>
                  </a:lnTo>
                  <a:lnTo>
                    <a:pt x="13308" y="18692"/>
                  </a:lnTo>
                  <a:lnTo>
                    <a:pt x="19527" y="21600"/>
                  </a:lnTo>
                  <a:lnTo>
                    <a:pt x="19527" y="20146"/>
                  </a:lnTo>
                  <a:lnTo>
                    <a:pt x="18323" y="19731"/>
                  </a:lnTo>
                  <a:lnTo>
                    <a:pt x="18524" y="16615"/>
                  </a:lnTo>
                  <a:lnTo>
                    <a:pt x="20798" y="15577"/>
                  </a:lnTo>
                  <a:lnTo>
                    <a:pt x="19326" y="13500"/>
                  </a:lnTo>
                  <a:lnTo>
                    <a:pt x="19326" y="9969"/>
                  </a:lnTo>
                  <a:lnTo>
                    <a:pt x="18925" y="9138"/>
                  </a:lnTo>
                  <a:lnTo>
                    <a:pt x="19728" y="7477"/>
                  </a:lnTo>
                  <a:lnTo>
                    <a:pt x="20798" y="4569"/>
                  </a:lnTo>
                  <a:lnTo>
                    <a:pt x="21600" y="3323"/>
                  </a:lnTo>
                  <a:lnTo>
                    <a:pt x="21199" y="1662"/>
                  </a:lnTo>
                  <a:lnTo>
                    <a:pt x="17120" y="0"/>
                  </a:lnTo>
                  <a:lnTo>
                    <a:pt x="10499" y="831"/>
                  </a:lnTo>
                  <a:lnTo>
                    <a:pt x="8092" y="0"/>
                  </a:lnTo>
                  <a:lnTo>
                    <a:pt x="7089" y="1662"/>
                  </a:lnTo>
                  <a:lnTo>
                    <a:pt x="6019" y="6854"/>
                  </a:lnTo>
                  <a:lnTo>
                    <a:pt x="4414" y="8308"/>
                  </a:lnTo>
                  <a:lnTo>
                    <a:pt x="4012" y="10385"/>
                  </a:lnTo>
                  <a:lnTo>
                    <a:pt x="2675" y="11423"/>
                  </a:lnTo>
                  <a:lnTo>
                    <a:pt x="802" y="11423"/>
                  </a:lnTo>
                  <a:lnTo>
                    <a:pt x="0" y="1280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5" name="Freeform 707"/>
            <p:cNvSpPr/>
            <p:nvPr/>
          </p:nvSpPr>
          <p:spPr>
            <a:xfrm>
              <a:off x="2947536" y="1914119"/>
              <a:ext cx="47509" cy="11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47"/>
                  </a:moveTo>
                  <a:lnTo>
                    <a:pt x="8640" y="21600"/>
                  </a:lnTo>
                  <a:lnTo>
                    <a:pt x="14400" y="21600"/>
                  </a:lnTo>
                  <a:lnTo>
                    <a:pt x="21600" y="1906"/>
                  </a:lnTo>
                  <a:lnTo>
                    <a:pt x="15840" y="0"/>
                  </a:lnTo>
                  <a:lnTo>
                    <a:pt x="11520" y="1271"/>
                  </a:lnTo>
                  <a:lnTo>
                    <a:pt x="0" y="444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6" name="Freeform 708"/>
            <p:cNvSpPr/>
            <p:nvPr/>
          </p:nvSpPr>
          <p:spPr>
            <a:xfrm>
              <a:off x="3102670" y="2067636"/>
              <a:ext cx="27318" cy="6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00" y="2160"/>
                  </a:lnTo>
                  <a:lnTo>
                    <a:pt x="21600" y="0"/>
                  </a:lnTo>
                  <a:lnTo>
                    <a:pt x="21600" y="1944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7" name="Freeform 709"/>
            <p:cNvSpPr/>
            <p:nvPr/>
          </p:nvSpPr>
          <p:spPr>
            <a:xfrm>
              <a:off x="3506017" y="1799328"/>
              <a:ext cx="263370" cy="2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78"/>
                  </a:moveTo>
                  <a:lnTo>
                    <a:pt x="2033" y="13961"/>
                  </a:lnTo>
                  <a:lnTo>
                    <a:pt x="2033" y="11327"/>
                  </a:lnTo>
                  <a:lnTo>
                    <a:pt x="4744" y="7639"/>
                  </a:lnTo>
                  <a:lnTo>
                    <a:pt x="6099" y="1317"/>
                  </a:lnTo>
                  <a:lnTo>
                    <a:pt x="8132" y="0"/>
                  </a:lnTo>
                  <a:lnTo>
                    <a:pt x="9911" y="4215"/>
                  </a:lnTo>
                  <a:lnTo>
                    <a:pt x="14485" y="7902"/>
                  </a:lnTo>
                  <a:lnTo>
                    <a:pt x="12960" y="10010"/>
                  </a:lnTo>
                  <a:lnTo>
                    <a:pt x="14146" y="10537"/>
                  </a:lnTo>
                  <a:lnTo>
                    <a:pt x="16009" y="13171"/>
                  </a:lnTo>
                  <a:lnTo>
                    <a:pt x="21600" y="15015"/>
                  </a:lnTo>
                  <a:lnTo>
                    <a:pt x="17534" y="19493"/>
                  </a:lnTo>
                  <a:lnTo>
                    <a:pt x="12960" y="21073"/>
                  </a:lnTo>
                  <a:lnTo>
                    <a:pt x="8894" y="21600"/>
                  </a:lnTo>
                  <a:lnTo>
                    <a:pt x="4574" y="20020"/>
                  </a:lnTo>
                  <a:lnTo>
                    <a:pt x="2711" y="16859"/>
                  </a:lnTo>
                  <a:lnTo>
                    <a:pt x="0" y="15278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8" name="Freeform 710"/>
            <p:cNvSpPr/>
            <p:nvPr/>
          </p:nvSpPr>
          <p:spPr>
            <a:xfrm>
              <a:off x="3086482" y="2102212"/>
              <a:ext cx="97462" cy="12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91"/>
                  </a:moveTo>
                  <a:lnTo>
                    <a:pt x="2025" y="6583"/>
                  </a:lnTo>
                  <a:lnTo>
                    <a:pt x="4050" y="6583"/>
                  </a:lnTo>
                  <a:lnTo>
                    <a:pt x="3375" y="4114"/>
                  </a:lnTo>
                  <a:lnTo>
                    <a:pt x="9450" y="3703"/>
                  </a:lnTo>
                  <a:lnTo>
                    <a:pt x="9450" y="0"/>
                  </a:lnTo>
                  <a:lnTo>
                    <a:pt x="17100" y="411"/>
                  </a:lnTo>
                  <a:lnTo>
                    <a:pt x="16200" y="3703"/>
                  </a:lnTo>
                  <a:lnTo>
                    <a:pt x="21600" y="3703"/>
                  </a:lnTo>
                  <a:lnTo>
                    <a:pt x="19800" y="15429"/>
                  </a:lnTo>
                  <a:lnTo>
                    <a:pt x="14850" y="14194"/>
                  </a:lnTo>
                  <a:lnTo>
                    <a:pt x="8775" y="21600"/>
                  </a:lnTo>
                  <a:lnTo>
                    <a:pt x="0" y="104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89" name="Freeform 711"/>
            <p:cNvSpPr/>
            <p:nvPr/>
          </p:nvSpPr>
          <p:spPr>
            <a:xfrm>
              <a:off x="2641316" y="1847734"/>
              <a:ext cx="5292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71" y="0"/>
                  </a:lnTo>
                  <a:lnTo>
                    <a:pt x="21600" y="540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0" name="Freeform 712"/>
            <p:cNvSpPr/>
            <p:nvPr/>
          </p:nvSpPr>
          <p:spPr>
            <a:xfrm>
              <a:off x="2878738" y="1932099"/>
              <a:ext cx="79889" cy="13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63"/>
                  </a:moveTo>
                  <a:lnTo>
                    <a:pt x="1705" y="5684"/>
                  </a:lnTo>
                  <a:lnTo>
                    <a:pt x="1137" y="568"/>
                  </a:lnTo>
                  <a:lnTo>
                    <a:pt x="13926" y="0"/>
                  </a:lnTo>
                  <a:lnTo>
                    <a:pt x="21600" y="16674"/>
                  </a:lnTo>
                  <a:lnTo>
                    <a:pt x="5116" y="21600"/>
                  </a:lnTo>
                  <a:lnTo>
                    <a:pt x="0" y="2046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1" name="Freeform 713"/>
            <p:cNvSpPr/>
            <p:nvPr/>
          </p:nvSpPr>
          <p:spPr>
            <a:xfrm>
              <a:off x="2669645" y="1908587"/>
              <a:ext cx="128484" cy="10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480"/>
                  </a:moveTo>
                  <a:lnTo>
                    <a:pt x="4114" y="4320"/>
                  </a:lnTo>
                  <a:lnTo>
                    <a:pt x="4114" y="0"/>
                  </a:lnTo>
                  <a:lnTo>
                    <a:pt x="11314" y="1440"/>
                  </a:lnTo>
                  <a:lnTo>
                    <a:pt x="12857" y="2880"/>
                  </a:lnTo>
                  <a:lnTo>
                    <a:pt x="18000" y="720"/>
                  </a:lnTo>
                  <a:lnTo>
                    <a:pt x="20571" y="10080"/>
                  </a:lnTo>
                  <a:lnTo>
                    <a:pt x="21600" y="17280"/>
                  </a:lnTo>
                  <a:lnTo>
                    <a:pt x="20057" y="17280"/>
                  </a:lnTo>
                  <a:lnTo>
                    <a:pt x="19543" y="21600"/>
                  </a:lnTo>
                  <a:lnTo>
                    <a:pt x="16457" y="21600"/>
                  </a:lnTo>
                  <a:lnTo>
                    <a:pt x="16457" y="17280"/>
                  </a:lnTo>
                  <a:lnTo>
                    <a:pt x="13886" y="17280"/>
                  </a:lnTo>
                  <a:lnTo>
                    <a:pt x="11314" y="11520"/>
                  </a:lnTo>
                  <a:lnTo>
                    <a:pt x="5657" y="14400"/>
                  </a:lnTo>
                  <a:lnTo>
                    <a:pt x="0" y="64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2" name="Freeform 714"/>
            <p:cNvSpPr/>
            <p:nvPr/>
          </p:nvSpPr>
          <p:spPr>
            <a:xfrm>
              <a:off x="4598696" y="2031677"/>
              <a:ext cx="183786" cy="22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585" y="1108"/>
                  </a:lnTo>
                  <a:lnTo>
                    <a:pt x="10740" y="6646"/>
                  </a:lnTo>
                  <a:lnTo>
                    <a:pt x="15808" y="8640"/>
                  </a:lnTo>
                  <a:lnTo>
                    <a:pt x="15084" y="9969"/>
                  </a:lnTo>
                  <a:lnTo>
                    <a:pt x="17015" y="9748"/>
                  </a:lnTo>
                  <a:lnTo>
                    <a:pt x="16532" y="12074"/>
                  </a:lnTo>
                  <a:lnTo>
                    <a:pt x="21600" y="16394"/>
                  </a:lnTo>
                  <a:lnTo>
                    <a:pt x="21359" y="21378"/>
                  </a:lnTo>
                  <a:lnTo>
                    <a:pt x="18704" y="21600"/>
                  </a:lnTo>
                  <a:lnTo>
                    <a:pt x="14842" y="18388"/>
                  </a:lnTo>
                  <a:lnTo>
                    <a:pt x="6758" y="7311"/>
                  </a:lnTo>
                  <a:lnTo>
                    <a:pt x="0" y="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3" name="Freeform 715"/>
            <p:cNvSpPr/>
            <p:nvPr/>
          </p:nvSpPr>
          <p:spPr>
            <a:xfrm>
              <a:off x="4774065" y="2248814"/>
              <a:ext cx="154107" cy="6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290"/>
                  </a:moveTo>
                  <a:lnTo>
                    <a:pt x="1152" y="0"/>
                  </a:lnTo>
                  <a:lnTo>
                    <a:pt x="16416" y="7053"/>
                  </a:lnTo>
                  <a:lnTo>
                    <a:pt x="17712" y="12343"/>
                  </a:lnTo>
                  <a:lnTo>
                    <a:pt x="21600" y="14988"/>
                  </a:lnTo>
                  <a:lnTo>
                    <a:pt x="21600" y="21600"/>
                  </a:lnTo>
                  <a:lnTo>
                    <a:pt x="3456" y="10580"/>
                  </a:lnTo>
                  <a:lnTo>
                    <a:pt x="0" y="529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4" name="Freeform 716"/>
            <p:cNvSpPr/>
            <p:nvPr/>
          </p:nvSpPr>
          <p:spPr>
            <a:xfrm>
              <a:off x="4833420" y="2059338"/>
              <a:ext cx="174332" cy="16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lnTo>
                    <a:pt x="1543" y="6600"/>
                  </a:lnTo>
                  <a:lnTo>
                    <a:pt x="3471" y="8400"/>
                  </a:lnTo>
                  <a:lnTo>
                    <a:pt x="10029" y="8100"/>
                  </a:lnTo>
                  <a:lnTo>
                    <a:pt x="11957" y="7200"/>
                  </a:lnTo>
                  <a:lnTo>
                    <a:pt x="15043" y="0"/>
                  </a:lnTo>
                  <a:lnTo>
                    <a:pt x="18514" y="300"/>
                  </a:lnTo>
                  <a:lnTo>
                    <a:pt x="17743" y="2100"/>
                  </a:lnTo>
                  <a:lnTo>
                    <a:pt x="21600" y="8400"/>
                  </a:lnTo>
                  <a:lnTo>
                    <a:pt x="19671" y="8100"/>
                  </a:lnTo>
                  <a:lnTo>
                    <a:pt x="15814" y="15300"/>
                  </a:lnTo>
                  <a:lnTo>
                    <a:pt x="15429" y="20250"/>
                  </a:lnTo>
                  <a:lnTo>
                    <a:pt x="12729" y="21600"/>
                  </a:lnTo>
                  <a:lnTo>
                    <a:pt x="8486" y="18900"/>
                  </a:lnTo>
                  <a:lnTo>
                    <a:pt x="6171" y="19800"/>
                  </a:lnTo>
                  <a:lnTo>
                    <a:pt x="6171" y="18450"/>
                  </a:lnTo>
                  <a:lnTo>
                    <a:pt x="2700" y="18450"/>
                  </a:lnTo>
                  <a:lnTo>
                    <a:pt x="0" y="990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5" name="Freeform 717"/>
            <p:cNvSpPr/>
            <p:nvPr/>
          </p:nvSpPr>
          <p:spPr>
            <a:xfrm>
              <a:off x="5006090" y="2109127"/>
              <a:ext cx="106873" cy="14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346"/>
                  </a:moveTo>
                  <a:lnTo>
                    <a:pt x="2541" y="17034"/>
                  </a:lnTo>
                  <a:lnTo>
                    <a:pt x="2118" y="21249"/>
                  </a:lnTo>
                  <a:lnTo>
                    <a:pt x="5082" y="21600"/>
                  </a:lnTo>
                  <a:lnTo>
                    <a:pt x="5082" y="13873"/>
                  </a:lnTo>
                  <a:lnTo>
                    <a:pt x="7200" y="13346"/>
                  </a:lnTo>
                  <a:lnTo>
                    <a:pt x="7200" y="15980"/>
                  </a:lnTo>
                  <a:lnTo>
                    <a:pt x="9741" y="19141"/>
                  </a:lnTo>
                  <a:lnTo>
                    <a:pt x="13976" y="18088"/>
                  </a:lnTo>
                  <a:lnTo>
                    <a:pt x="8894" y="10712"/>
                  </a:lnTo>
                  <a:lnTo>
                    <a:pt x="16094" y="7551"/>
                  </a:lnTo>
                  <a:lnTo>
                    <a:pt x="5929" y="9132"/>
                  </a:lnTo>
                  <a:lnTo>
                    <a:pt x="4659" y="4215"/>
                  </a:lnTo>
                  <a:lnTo>
                    <a:pt x="19059" y="3863"/>
                  </a:lnTo>
                  <a:lnTo>
                    <a:pt x="21600" y="0"/>
                  </a:lnTo>
                  <a:lnTo>
                    <a:pt x="17788" y="2107"/>
                  </a:lnTo>
                  <a:lnTo>
                    <a:pt x="7200" y="1054"/>
                  </a:lnTo>
                  <a:lnTo>
                    <a:pt x="3812" y="2810"/>
                  </a:lnTo>
                  <a:lnTo>
                    <a:pt x="0" y="13346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6" name="Freeform 718"/>
            <p:cNvSpPr/>
            <p:nvPr/>
          </p:nvSpPr>
          <p:spPr>
            <a:xfrm>
              <a:off x="5216533" y="2149235"/>
              <a:ext cx="181079" cy="1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45"/>
                  </a:moveTo>
                  <a:lnTo>
                    <a:pt x="2962" y="4408"/>
                  </a:lnTo>
                  <a:lnTo>
                    <a:pt x="5925" y="3967"/>
                  </a:lnTo>
                  <a:lnTo>
                    <a:pt x="2222" y="6171"/>
                  </a:lnTo>
                  <a:lnTo>
                    <a:pt x="4073" y="8816"/>
                  </a:lnTo>
                  <a:lnTo>
                    <a:pt x="5925" y="6612"/>
                  </a:lnTo>
                  <a:lnTo>
                    <a:pt x="7406" y="8816"/>
                  </a:lnTo>
                  <a:lnTo>
                    <a:pt x="15182" y="12637"/>
                  </a:lnTo>
                  <a:lnTo>
                    <a:pt x="16663" y="17633"/>
                  </a:lnTo>
                  <a:lnTo>
                    <a:pt x="15675" y="17045"/>
                  </a:lnTo>
                  <a:lnTo>
                    <a:pt x="14441" y="19837"/>
                  </a:lnTo>
                  <a:lnTo>
                    <a:pt x="18885" y="18955"/>
                  </a:lnTo>
                  <a:lnTo>
                    <a:pt x="21600" y="21600"/>
                  </a:lnTo>
                  <a:lnTo>
                    <a:pt x="21106" y="5731"/>
                  </a:lnTo>
                  <a:lnTo>
                    <a:pt x="14441" y="2645"/>
                  </a:lnTo>
                  <a:lnTo>
                    <a:pt x="8887" y="7494"/>
                  </a:lnTo>
                  <a:lnTo>
                    <a:pt x="6665" y="4849"/>
                  </a:lnTo>
                  <a:lnTo>
                    <a:pt x="6295" y="882"/>
                  </a:lnTo>
                  <a:lnTo>
                    <a:pt x="3333" y="0"/>
                  </a:lnTo>
                  <a:lnTo>
                    <a:pt x="0" y="2645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7" name="Freeform 719"/>
            <p:cNvSpPr/>
            <p:nvPr/>
          </p:nvSpPr>
          <p:spPr>
            <a:xfrm>
              <a:off x="3713761" y="1546232"/>
              <a:ext cx="34043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818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8" name="Freeform 720"/>
            <p:cNvSpPr/>
            <p:nvPr/>
          </p:nvSpPr>
          <p:spPr>
            <a:xfrm>
              <a:off x="2782960" y="1945929"/>
              <a:ext cx="102834" cy="1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64"/>
                  </a:moveTo>
                  <a:lnTo>
                    <a:pt x="655" y="11004"/>
                  </a:lnTo>
                  <a:lnTo>
                    <a:pt x="1309" y="7336"/>
                  </a:lnTo>
                  <a:lnTo>
                    <a:pt x="3273" y="7336"/>
                  </a:lnTo>
                  <a:lnTo>
                    <a:pt x="1964" y="1223"/>
                  </a:lnTo>
                  <a:lnTo>
                    <a:pt x="8509" y="0"/>
                  </a:lnTo>
                  <a:lnTo>
                    <a:pt x="12436" y="1223"/>
                  </a:lnTo>
                  <a:lnTo>
                    <a:pt x="13745" y="3057"/>
                  </a:lnTo>
                  <a:lnTo>
                    <a:pt x="21600" y="3668"/>
                  </a:lnTo>
                  <a:lnTo>
                    <a:pt x="20291" y="19562"/>
                  </a:lnTo>
                  <a:lnTo>
                    <a:pt x="4145" y="21600"/>
                  </a:lnTo>
                  <a:lnTo>
                    <a:pt x="4145" y="15894"/>
                  </a:lnTo>
                  <a:lnTo>
                    <a:pt x="0" y="1426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999" name="Freeform 721"/>
            <p:cNvSpPr/>
            <p:nvPr/>
          </p:nvSpPr>
          <p:spPr>
            <a:xfrm>
              <a:off x="3539742" y="1506124"/>
              <a:ext cx="77226" cy="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04"/>
                  </a:moveTo>
                  <a:lnTo>
                    <a:pt x="0" y="5184"/>
                  </a:lnTo>
                  <a:lnTo>
                    <a:pt x="2842" y="3456"/>
                  </a:lnTo>
                  <a:lnTo>
                    <a:pt x="8526" y="5184"/>
                  </a:lnTo>
                  <a:lnTo>
                    <a:pt x="19042" y="0"/>
                  </a:lnTo>
                  <a:lnTo>
                    <a:pt x="21600" y="6048"/>
                  </a:lnTo>
                  <a:lnTo>
                    <a:pt x="10516" y="8640"/>
                  </a:lnTo>
                  <a:lnTo>
                    <a:pt x="15632" y="14688"/>
                  </a:lnTo>
                  <a:lnTo>
                    <a:pt x="13074" y="17280"/>
                  </a:lnTo>
                  <a:lnTo>
                    <a:pt x="6821" y="21600"/>
                  </a:lnTo>
                  <a:lnTo>
                    <a:pt x="1137" y="20736"/>
                  </a:lnTo>
                  <a:lnTo>
                    <a:pt x="2842" y="9504"/>
                  </a:lnTo>
                  <a:lnTo>
                    <a:pt x="0" y="95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0" name="Freeform 722"/>
            <p:cNvSpPr/>
            <p:nvPr/>
          </p:nvSpPr>
          <p:spPr>
            <a:xfrm>
              <a:off x="3524903" y="2053806"/>
              <a:ext cx="137910" cy="17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2"/>
                  </a:moveTo>
                  <a:lnTo>
                    <a:pt x="2598" y="5929"/>
                  </a:lnTo>
                  <a:lnTo>
                    <a:pt x="0" y="10165"/>
                  </a:lnTo>
                  <a:lnTo>
                    <a:pt x="1949" y="11576"/>
                  </a:lnTo>
                  <a:lnTo>
                    <a:pt x="650" y="13271"/>
                  </a:lnTo>
                  <a:lnTo>
                    <a:pt x="14779" y="21600"/>
                  </a:lnTo>
                  <a:lnTo>
                    <a:pt x="20626" y="14965"/>
                  </a:lnTo>
                  <a:lnTo>
                    <a:pt x="19651" y="13271"/>
                  </a:lnTo>
                  <a:lnTo>
                    <a:pt x="19651" y="3953"/>
                  </a:lnTo>
                  <a:lnTo>
                    <a:pt x="21600" y="1694"/>
                  </a:lnTo>
                  <a:lnTo>
                    <a:pt x="13805" y="2541"/>
                  </a:lnTo>
                  <a:lnTo>
                    <a:pt x="5522" y="0"/>
                  </a:lnTo>
                  <a:lnTo>
                    <a:pt x="0" y="141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1" name="Freeform 723"/>
            <p:cNvSpPr/>
            <p:nvPr/>
          </p:nvSpPr>
          <p:spPr>
            <a:xfrm>
              <a:off x="5103218" y="1297286"/>
              <a:ext cx="108238" cy="12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3703" y="14194"/>
                  </a:lnTo>
                  <a:lnTo>
                    <a:pt x="1234" y="20366"/>
                  </a:lnTo>
                  <a:lnTo>
                    <a:pt x="7406" y="21600"/>
                  </a:lnTo>
                  <a:lnTo>
                    <a:pt x="13577" y="17897"/>
                  </a:lnTo>
                  <a:lnTo>
                    <a:pt x="10491" y="12960"/>
                  </a:lnTo>
                  <a:lnTo>
                    <a:pt x="18514" y="8640"/>
                  </a:lnTo>
                  <a:lnTo>
                    <a:pt x="21600" y="2469"/>
                  </a:lnTo>
                  <a:lnTo>
                    <a:pt x="19749" y="0"/>
                  </a:lnTo>
                  <a:lnTo>
                    <a:pt x="12960" y="4114"/>
                  </a:lnTo>
                  <a:lnTo>
                    <a:pt x="12960" y="6171"/>
                  </a:lnTo>
                  <a:lnTo>
                    <a:pt x="8640" y="6171"/>
                  </a:lnTo>
                  <a:lnTo>
                    <a:pt x="0" y="129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2" name="Freeform 724"/>
            <p:cNvSpPr/>
            <p:nvPr/>
          </p:nvSpPr>
          <p:spPr>
            <a:xfrm>
              <a:off x="5132895" y="1392715"/>
              <a:ext cx="61038" cy="9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240" y="4800"/>
                  </a:lnTo>
                  <a:lnTo>
                    <a:pt x="14040" y="0"/>
                  </a:lnTo>
                  <a:lnTo>
                    <a:pt x="21600" y="12800"/>
                  </a:lnTo>
                  <a:lnTo>
                    <a:pt x="12960" y="19200"/>
                  </a:lnTo>
                  <a:lnTo>
                    <a:pt x="0" y="21600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3" name="Freeform 725"/>
            <p:cNvSpPr/>
            <p:nvPr/>
          </p:nvSpPr>
          <p:spPr>
            <a:xfrm>
              <a:off x="3748835" y="1546232"/>
              <a:ext cx="27318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6800" y="0"/>
                  </a:lnTo>
                  <a:lnTo>
                    <a:pt x="21600" y="21600"/>
                  </a:lnTo>
                  <a:lnTo>
                    <a:pt x="0" y="10800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4" name="Freeform 726"/>
            <p:cNvSpPr/>
            <p:nvPr/>
          </p:nvSpPr>
          <p:spPr>
            <a:xfrm>
              <a:off x="4682334" y="1717729"/>
              <a:ext cx="123082" cy="16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15"/>
                  </a:moveTo>
                  <a:lnTo>
                    <a:pt x="2520" y="7454"/>
                  </a:lnTo>
                  <a:lnTo>
                    <a:pt x="2160" y="12930"/>
                  </a:lnTo>
                  <a:lnTo>
                    <a:pt x="9720" y="11104"/>
                  </a:lnTo>
                  <a:lnTo>
                    <a:pt x="12960" y="12930"/>
                  </a:lnTo>
                  <a:lnTo>
                    <a:pt x="16200" y="18406"/>
                  </a:lnTo>
                  <a:lnTo>
                    <a:pt x="15120" y="21600"/>
                  </a:lnTo>
                  <a:lnTo>
                    <a:pt x="21600" y="20687"/>
                  </a:lnTo>
                  <a:lnTo>
                    <a:pt x="18360" y="13842"/>
                  </a:lnTo>
                  <a:lnTo>
                    <a:pt x="11160" y="8366"/>
                  </a:lnTo>
                  <a:lnTo>
                    <a:pt x="12960" y="5628"/>
                  </a:lnTo>
                  <a:lnTo>
                    <a:pt x="9000" y="4259"/>
                  </a:lnTo>
                  <a:lnTo>
                    <a:pt x="5400" y="0"/>
                  </a:lnTo>
                  <a:lnTo>
                    <a:pt x="4320" y="0"/>
                  </a:lnTo>
                  <a:lnTo>
                    <a:pt x="4320" y="2890"/>
                  </a:lnTo>
                  <a:lnTo>
                    <a:pt x="2520" y="1825"/>
                  </a:lnTo>
                  <a:lnTo>
                    <a:pt x="0" y="471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5" name="Freeform 727"/>
            <p:cNvSpPr/>
            <p:nvPr/>
          </p:nvSpPr>
          <p:spPr>
            <a:xfrm>
              <a:off x="2733047" y="1988803"/>
              <a:ext cx="70446" cy="8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06"/>
                  </a:moveTo>
                  <a:lnTo>
                    <a:pt x="5803" y="0"/>
                  </a:lnTo>
                  <a:lnTo>
                    <a:pt x="10639" y="0"/>
                  </a:lnTo>
                  <a:lnTo>
                    <a:pt x="10639" y="5554"/>
                  </a:lnTo>
                  <a:lnTo>
                    <a:pt x="16442" y="5554"/>
                  </a:lnTo>
                  <a:lnTo>
                    <a:pt x="15475" y="10491"/>
                  </a:lnTo>
                  <a:lnTo>
                    <a:pt x="21600" y="12960"/>
                  </a:lnTo>
                  <a:lnTo>
                    <a:pt x="21600" y="21600"/>
                  </a:lnTo>
                  <a:lnTo>
                    <a:pt x="0" y="740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6" name="Freeform 728"/>
            <p:cNvSpPr/>
            <p:nvPr/>
          </p:nvSpPr>
          <p:spPr>
            <a:xfrm>
              <a:off x="3682734" y="2360840"/>
              <a:ext cx="127122" cy="27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42"/>
                  </a:moveTo>
                  <a:lnTo>
                    <a:pt x="2634" y="19946"/>
                  </a:lnTo>
                  <a:lnTo>
                    <a:pt x="6322" y="21600"/>
                  </a:lnTo>
                  <a:lnTo>
                    <a:pt x="12644" y="19946"/>
                  </a:lnTo>
                  <a:lnTo>
                    <a:pt x="20020" y="5239"/>
                  </a:lnTo>
                  <a:lnTo>
                    <a:pt x="21600" y="5791"/>
                  </a:lnTo>
                  <a:lnTo>
                    <a:pt x="17385" y="0"/>
                  </a:lnTo>
                  <a:lnTo>
                    <a:pt x="14224" y="2482"/>
                  </a:lnTo>
                  <a:lnTo>
                    <a:pt x="14224" y="3860"/>
                  </a:lnTo>
                  <a:lnTo>
                    <a:pt x="9483" y="5791"/>
                  </a:lnTo>
                  <a:lnTo>
                    <a:pt x="4215" y="6618"/>
                  </a:lnTo>
                  <a:lnTo>
                    <a:pt x="2634" y="8548"/>
                  </a:lnTo>
                  <a:lnTo>
                    <a:pt x="4215" y="12133"/>
                  </a:lnTo>
                  <a:lnTo>
                    <a:pt x="0" y="154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7" name="Freeform 729"/>
            <p:cNvSpPr/>
            <p:nvPr/>
          </p:nvSpPr>
          <p:spPr>
            <a:xfrm>
              <a:off x="3500621" y="2313817"/>
              <a:ext cx="62329" cy="15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3"/>
                  </a:moveTo>
                  <a:lnTo>
                    <a:pt x="3724" y="13255"/>
                  </a:lnTo>
                  <a:lnTo>
                    <a:pt x="11172" y="14727"/>
                  </a:lnTo>
                  <a:lnTo>
                    <a:pt x="10428" y="18655"/>
                  </a:lnTo>
                  <a:lnTo>
                    <a:pt x="17131" y="21600"/>
                  </a:lnTo>
                  <a:lnTo>
                    <a:pt x="21600" y="15709"/>
                  </a:lnTo>
                  <a:lnTo>
                    <a:pt x="13407" y="11782"/>
                  </a:lnTo>
                  <a:lnTo>
                    <a:pt x="15641" y="14236"/>
                  </a:lnTo>
                  <a:lnTo>
                    <a:pt x="12662" y="13745"/>
                  </a:lnTo>
                  <a:lnTo>
                    <a:pt x="8938" y="8345"/>
                  </a:lnTo>
                  <a:lnTo>
                    <a:pt x="8938" y="982"/>
                  </a:lnTo>
                  <a:lnTo>
                    <a:pt x="1490" y="0"/>
                  </a:lnTo>
                  <a:lnTo>
                    <a:pt x="6703" y="3927"/>
                  </a:lnTo>
                  <a:lnTo>
                    <a:pt x="0" y="1227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8" name="Freeform 730"/>
            <p:cNvSpPr/>
            <p:nvPr/>
          </p:nvSpPr>
          <p:spPr>
            <a:xfrm>
              <a:off x="4683683" y="2024762"/>
              <a:ext cx="62364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600" y="0"/>
                  </a:lnTo>
                  <a:lnTo>
                    <a:pt x="5760" y="3086"/>
                  </a:lnTo>
                  <a:lnTo>
                    <a:pt x="10800" y="1543"/>
                  </a:lnTo>
                  <a:lnTo>
                    <a:pt x="18720" y="6686"/>
                  </a:lnTo>
                  <a:lnTo>
                    <a:pt x="21600" y="21600"/>
                  </a:lnTo>
                  <a:lnTo>
                    <a:pt x="6480" y="15429"/>
                  </a:lnTo>
                  <a:lnTo>
                    <a:pt x="0" y="0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09" name="Freeform 731"/>
            <p:cNvSpPr/>
            <p:nvPr/>
          </p:nvSpPr>
          <p:spPr>
            <a:xfrm>
              <a:off x="4845561" y="2016464"/>
              <a:ext cx="166249" cy="11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55"/>
                  </a:moveTo>
                  <a:lnTo>
                    <a:pt x="2000" y="21600"/>
                  </a:lnTo>
                  <a:lnTo>
                    <a:pt x="8800" y="21159"/>
                  </a:lnTo>
                  <a:lnTo>
                    <a:pt x="10800" y="19837"/>
                  </a:lnTo>
                  <a:lnTo>
                    <a:pt x="14000" y="9257"/>
                  </a:lnTo>
                  <a:lnTo>
                    <a:pt x="17600" y="9698"/>
                  </a:lnTo>
                  <a:lnTo>
                    <a:pt x="21600" y="6612"/>
                  </a:lnTo>
                  <a:lnTo>
                    <a:pt x="17600" y="3086"/>
                  </a:lnTo>
                  <a:lnTo>
                    <a:pt x="16800" y="0"/>
                  </a:lnTo>
                  <a:lnTo>
                    <a:pt x="12400" y="7053"/>
                  </a:lnTo>
                  <a:lnTo>
                    <a:pt x="11200" y="10580"/>
                  </a:lnTo>
                  <a:lnTo>
                    <a:pt x="9600" y="8376"/>
                  </a:lnTo>
                  <a:lnTo>
                    <a:pt x="6800" y="13665"/>
                  </a:lnTo>
                  <a:lnTo>
                    <a:pt x="4400" y="14547"/>
                  </a:lnTo>
                  <a:lnTo>
                    <a:pt x="3200" y="19837"/>
                  </a:lnTo>
                  <a:lnTo>
                    <a:pt x="0" y="1895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0" name="Freeform 732"/>
            <p:cNvSpPr/>
            <p:nvPr/>
          </p:nvSpPr>
          <p:spPr>
            <a:xfrm>
              <a:off x="2722255" y="1662407"/>
              <a:ext cx="286302" cy="29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993"/>
                  </a:moveTo>
                  <a:lnTo>
                    <a:pt x="936" y="13468"/>
                  </a:lnTo>
                  <a:lnTo>
                    <a:pt x="2105" y="14485"/>
                  </a:lnTo>
                  <a:lnTo>
                    <a:pt x="8656" y="13976"/>
                  </a:lnTo>
                  <a:lnTo>
                    <a:pt x="7252" y="0"/>
                  </a:lnTo>
                  <a:lnTo>
                    <a:pt x="9435" y="0"/>
                  </a:lnTo>
                  <a:lnTo>
                    <a:pt x="20196" y="7624"/>
                  </a:lnTo>
                  <a:lnTo>
                    <a:pt x="20196" y="8894"/>
                  </a:lnTo>
                  <a:lnTo>
                    <a:pt x="21600" y="8386"/>
                  </a:lnTo>
                  <a:lnTo>
                    <a:pt x="21600" y="12960"/>
                  </a:lnTo>
                  <a:lnTo>
                    <a:pt x="20430" y="14231"/>
                  </a:lnTo>
                  <a:lnTo>
                    <a:pt x="16219" y="14739"/>
                  </a:lnTo>
                  <a:lnTo>
                    <a:pt x="10995" y="17534"/>
                  </a:lnTo>
                  <a:lnTo>
                    <a:pt x="9123" y="21600"/>
                  </a:lnTo>
                  <a:lnTo>
                    <a:pt x="7720" y="21092"/>
                  </a:lnTo>
                  <a:lnTo>
                    <a:pt x="5381" y="21600"/>
                  </a:lnTo>
                  <a:lnTo>
                    <a:pt x="4211" y="18296"/>
                  </a:lnTo>
                  <a:lnTo>
                    <a:pt x="1871" y="19059"/>
                  </a:lnTo>
                  <a:lnTo>
                    <a:pt x="1170" y="18551"/>
                  </a:lnTo>
                  <a:lnTo>
                    <a:pt x="0" y="1499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1" name="Freeform 733"/>
            <p:cNvSpPr/>
            <p:nvPr/>
          </p:nvSpPr>
          <p:spPr>
            <a:xfrm>
              <a:off x="2637269" y="1618150"/>
              <a:ext cx="209407" cy="25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8"/>
                  </a:moveTo>
                  <a:lnTo>
                    <a:pt x="1283" y="12132"/>
                  </a:lnTo>
                  <a:lnTo>
                    <a:pt x="1604" y="15386"/>
                  </a:lnTo>
                  <a:lnTo>
                    <a:pt x="642" y="19233"/>
                  </a:lnTo>
                  <a:lnTo>
                    <a:pt x="4812" y="18345"/>
                  </a:lnTo>
                  <a:lnTo>
                    <a:pt x="8661" y="21600"/>
                  </a:lnTo>
                  <a:lnTo>
                    <a:pt x="9945" y="19825"/>
                  </a:lnTo>
                  <a:lnTo>
                    <a:pt x="11549" y="21008"/>
                  </a:lnTo>
                  <a:lnTo>
                    <a:pt x="20531" y="20416"/>
                  </a:lnTo>
                  <a:lnTo>
                    <a:pt x="18606" y="4142"/>
                  </a:lnTo>
                  <a:lnTo>
                    <a:pt x="21600" y="4142"/>
                  </a:lnTo>
                  <a:lnTo>
                    <a:pt x="15077" y="0"/>
                  </a:lnTo>
                  <a:lnTo>
                    <a:pt x="15077" y="2367"/>
                  </a:lnTo>
                  <a:lnTo>
                    <a:pt x="9303" y="2367"/>
                  </a:lnTo>
                  <a:lnTo>
                    <a:pt x="9303" y="6707"/>
                  </a:lnTo>
                  <a:lnTo>
                    <a:pt x="7057" y="7693"/>
                  </a:lnTo>
                  <a:lnTo>
                    <a:pt x="7057" y="10060"/>
                  </a:lnTo>
                  <a:lnTo>
                    <a:pt x="0" y="109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2" name="Freeform 734"/>
            <p:cNvSpPr/>
            <p:nvPr/>
          </p:nvSpPr>
          <p:spPr>
            <a:xfrm>
              <a:off x="4465147" y="1069085"/>
              <a:ext cx="552055" cy="26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12"/>
                  </a:moveTo>
                  <a:lnTo>
                    <a:pt x="604" y="8928"/>
                  </a:lnTo>
                  <a:lnTo>
                    <a:pt x="1693" y="9792"/>
                  </a:lnTo>
                  <a:lnTo>
                    <a:pt x="2055" y="14496"/>
                  </a:lnTo>
                  <a:lnTo>
                    <a:pt x="5078" y="16416"/>
                  </a:lnTo>
                  <a:lnTo>
                    <a:pt x="6448" y="19680"/>
                  </a:lnTo>
                  <a:lnTo>
                    <a:pt x="8825" y="19104"/>
                  </a:lnTo>
                  <a:lnTo>
                    <a:pt x="11485" y="21600"/>
                  </a:lnTo>
                  <a:lnTo>
                    <a:pt x="15273" y="19680"/>
                  </a:lnTo>
                  <a:lnTo>
                    <a:pt x="16361" y="17376"/>
                  </a:lnTo>
                  <a:lnTo>
                    <a:pt x="16482" y="15264"/>
                  </a:lnTo>
                  <a:lnTo>
                    <a:pt x="17570" y="15648"/>
                  </a:lnTo>
                  <a:lnTo>
                    <a:pt x="19746" y="11808"/>
                  </a:lnTo>
                  <a:lnTo>
                    <a:pt x="21600" y="11616"/>
                  </a:lnTo>
                  <a:lnTo>
                    <a:pt x="20593" y="8640"/>
                  </a:lnTo>
                  <a:lnTo>
                    <a:pt x="18900" y="9504"/>
                  </a:lnTo>
                  <a:lnTo>
                    <a:pt x="18900" y="6720"/>
                  </a:lnTo>
                  <a:lnTo>
                    <a:pt x="19504" y="4608"/>
                  </a:lnTo>
                  <a:lnTo>
                    <a:pt x="18175" y="4416"/>
                  </a:lnTo>
                  <a:lnTo>
                    <a:pt x="14910" y="6144"/>
                  </a:lnTo>
                  <a:lnTo>
                    <a:pt x="12130" y="3456"/>
                  </a:lnTo>
                  <a:lnTo>
                    <a:pt x="10276" y="4032"/>
                  </a:lnTo>
                  <a:lnTo>
                    <a:pt x="9551" y="1536"/>
                  </a:lnTo>
                  <a:lnTo>
                    <a:pt x="7737" y="0"/>
                  </a:lnTo>
                  <a:lnTo>
                    <a:pt x="6931" y="1536"/>
                  </a:lnTo>
                  <a:lnTo>
                    <a:pt x="6770" y="4608"/>
                  </a:lnTo>
                  <a:lnTo>
                    <a:pt x="2781" y="3456"/>
                  </a:lnTo>
                  <a:lnTo>
                    <a:pt x="0" y="691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3" name="Freeform 735"/>
            <p:cNvSpPr/>
            <p:nvPr/>
          </p:nvSpPr>
          <p:spPr>
            <a:xfrm>
              <a:off x="3456104" y="2327647"/>
              <a:ext cx="183780" cy="32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45"/>
                  </a:moveTo>
                  <a:lnTo>
                    <a:pt x="364" y="6434"/>
                  </a:lnTo>
                  <a:lnTo>
                    <a:pt x="5461" y="7813"/>
                  </a:lnTo>
                  <a:lnTo>
                    <a:pt x="5946" y="8962"/>
                  </a:lnTo>
                  <a:lnTo>
                    <a:pt x="5946" y="12409"/>
                  </a:lnTo>
                  <a:lnTo>
                    <a:pt x="3276" y="15932"/>
                  </a:lnTo>
                  <a:lnTo>
                    <a:pt x="4004" y="20221"/>
                  </a:lnTo>
                  <a:lnTo>
                    <a:pt x="4004" y="21600"/>
                  </a:lnTo>
                  <a:lnTo>
                    <a:pt x="5461" y="21600"/>
                  </a:lnTo>
                  <a:lnTo>
                    <a:pt x="5461" y="20068"/>
                  </a:lnTo>
                  <a:lnTo>
                    <a:pt x="11043" y="18230"/>
                  </a:lnTo>
                  <a:lnTo>
                    <a:pt x="9587" y="12409"/>
                  </a:lnTo>
                  <a:lnTo>
                    <a:pt x="21236" y="6434"/>
                  </a:lnTo>
                  <a:lnTo>
                    <a:pt x="21600" y="0"/>
                  </a:lnTo>
                  <a:lnTo>
                    <a:pt x="18688" y="1149"/>
                  </a:lnTo>
                  <a:lnTo>
                    <a:pt x="10315" y="1379"/>
                  </a:lnTo>
                  <a:lnTo>
                    <a:pt x="9829" y="3906"/>
                  </a:lnTo>
                  <a:lnTo>
                    <a:pt x="12499" y="5745"/>
                  </a:lnTo>
                  <a:lnTo>
                    <a:pt x="11043" y="8502"/>
                  </a:lnTo>
                  <a:lnTo>
                    <a:pt x="8858" y="7123"/>
                  </a:lnTo>
                  <a:lnTo>
                    <a:pt x="9101" y="5285"/>
                  </a:lnTo>
                  <a:lnTo>
                    <a:pt x="6674" y="4596"/>
                  </a:lnTo>
                  <a:lnTo>
                    <a:pt x="0" y="57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4" name="Freeform 736"/>
            <p:cNvSpPr/>
            <p:nvPr/>
          </p:nvSpPr>
          <p:spPr>
            <a:xfrm>
              <a:off x="2938093" y="1694217"/>
              <a:ext cx="275516" cy="23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26"/>
                  </a:moveTo>
                  <a:lnTo>
                    <a:pt x="242" y="17430"/>
                  </a:lnTo>
                  <a:lnTo>
                    <a:pt x="2901" y="21279"/>
                  </a:lnTo>
                  <a:lnTo>
                    <a:pt x="3627" y="20638"/>
                  </a:lnTo>
                  <a:lnTo>
                    <a:pt x="4594" y="21600"/>
                  </a:lnTo>
                  <a:lnTo>
                    <a:pt x="6287" y="18071"/>
                  </a:lnTo>
                  <a:lnTo>
                    <a:pt x="12573" y="19996"/>
                  </a:lnTo>
                  <a:lnTo>
                    <a:pt x="17731" y="17750"/>
                  </a:lnTo>
                  <a:lnTo>
                    <a:pt x="17893" y="17109"/>
                  </a:lnTo>
                  <a:lnTo>
                    <a:pt x="20633" y="12297"/>
                  </a:lnTo>
                  <a:lnTo>
                    <a:pt x="21600" y="5881"/>
                  </a:lnTo>
                  <a:lnTo>
                    <a:pt x="20149" y="3636"/>
                  </a:lnTo>
                  <a:lnTo>
                    <a:pt x="20149" y="642"/>
                  </a:lnTo>
                  <a:lnTo>
                    <a:pt x="15797" y="0"/>
                  </a:lnTo>
                  <a:lnTo>
                    <a:pt x="7254" y="7485"/>
                  </a:lnTo>
                  <a:lnTo>
                    <a:pt x="5561" y="7806"/>
                  </a:lnTo>
                  <a:lnTo>
                    <a:pt x="5561" y="13580"/>
                  </a:lnTo>
                  <a:lnTo>
                    <a:pt x="4352" y="15184"/>
                  </a:lnTo>
                  <a:lnTo>
                    <a:pt x="0" y="1582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5" name="Freeform 737"/>
            <p:cNvSpPr/>
            <p:nvPr/>
          </p:nvSpPr>
          <p:spPr>
            <a:xfrm>
              <a:off x="2981261" y="1879544"/>
              <a:ext cx="202674" cy="19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87"/>
                  </a:moveTo>
                  <a:lnTo>
                    <a:pt x="1636" y="4713"/>
                  </a:lnTo>
                  <a:lnTo>
                    <a:pt x="3927" y="393"/>
                  </a:lnTo>
                  <a:lnTo>
                    <a:pt x="12436" y="2749"/>
                  </a:lnTo>
                  <a:lnTo>
                    <a:pt x="19418" y="0"/>
                  </a:lnTo>
                  <a:lnTo>
                    <a:pt x="20727" y="3142"/>
                  </a:lnTo>
                  <a:lnTo>
                    <a:pt x="21600" y="5105"/>
                  </a:lnTo>
                  <a:lnTo>
                    <a:pt x="19636" y="6284"/>
                  </a:lnTo>
                  <a:lnTo>
                    <a:pt x="15709" y="16625"/>
                  </a:lnTo>
                  <a:lnTo>
                    <a:pt x="12764" y="15840"/>
                  </a:lnTo>
                  <a:lnTo>
                    <a:pt x="10473" y="20553"/>
                  </a:lnTo>
                  <a:lnTo>
                    <a:pt x="6218" y="21600"/>
                  </a:lnTo>
                  <a:lnTo>
                    <a:pt x="3927" y="17411"/>
                  </a:lnTo>
                  <a:lnTo>
                    <a:pt x="0" y="16887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6" name="Freeform 738"/>
            <p:cNvSpPr/>
            <p:nvPr/>
          </p:nvSpPr>
          <p:spPr>
            <a:xfrm>
              <a:off x="5391901" y="2193493"/>
              <a:ext cx="175679" cy="14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11" y="18514"/>
                  </a:lnTo>
                  <a:lnTo>
                    <a:pt x="3834" y="19029"/>
                  </a:lnTo>
                  <a:lnTo>
                    <a:pt x="7413" y="13200"/>
                  </a:lnTo>
                  <a:lnTo>
                    <a:pt x="11631" y="15943"/>
                  </a:lnTo>
                  <a:lnTo>
                    <a:pt x="14698" y="21086"/>
                  </a:lnTo>
                  <a:lnTo>
                    <a:pt x="21600" y="21600"/>
                  </a:lnTo>
                  <a:lnTo>
                    <a:pt x="13548" y="13200"/>
                  </a:lnTo>
                  <a:lnTo>
                    <a:pt x="14698" y="9771"/>
                  </a:lnTo>
                  <a:lnTo>
                    <a:pt x="10864" y="8057"/>
                  </a:lnTo>
                  <a:lnTo>
                    <a:pt x="7413" y="308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7" name="Freeform 739"/>
            <p:cNvSpPr/>
            <p:nvPr/>
          </p:nvSpPr>
          <p:spPr>
            <a:xfrm>
              <a:off x="5521404" y="2196259"/>
              <a:ext cx="62364" cy="6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52"/>
                  </a:moveTo>
                  <a:lnTo>
                    <a:pt x="13680" y="21600"/>
                  </a:lnTo>
                  <a:lnTo>
                    <a:pt x="21600" y="5214"/>
                  </a:lnTo>
                  <a:lnTo>
                    <a:pt x="18720" y="0"/>
                  </a:lnTo>
                  <a:lnTo>
                    <a:pt x="16560" y="6703"/>
                  </a:lnTo>
                  <a:lnTo>
                    <a:pt x="0" y="1415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8" name="Freeform 740"/>
            <p:cNvSpPr/>
            <p:nvPr/>
          </p:nvSpPr>
          <p:spPr>
            <a:xfrm>
              <a:off x="5521404" y="2201791"/>
              <a:ext cx="66443" cy="6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94"/>
                  </a:moveTo>
                  <a:lnTo>
                    <a:pt x="13745" y="21600"/>
                  </a:lnTo>
                  <a:lnTo>
                    <a:pt x="21600" y="5554"/>
                  </a:lnTo>
                  <a:lnTo>
                    <a:pt x="18655" y="0"/>
                  </a:lnTo>
                  <a:lnTo>
                    <a:pt x="16691" y="6789"/>
                  </a:lnTo>
                  <a:lnTo>
                    <a:pt x="0" y="1419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19" name="Freeform 741"/>
            <p:cNvSpPr/>
            <p:nvPr/>
          </p:nvSpPr>
          <p:spPr>
            <a:xfrm>
              <a:off x="1517610" y="2135405"/>
              <a:ext cx="214801" cy="35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919"/>
                  </a:moveTo>
                  <a:lnTo>
                    <a:pt x="313" y="6772"/>
                  </a:lnTo>
                  <a:lnTo>
                    <a:pt x="4070" y="9838"/>
                  </a:lnTo>
                  <a:lnTo>
                    <a:pt x="8765" y="16895"/>
                  </a:lnTo>
                  <a:lnTo>
                    <a:pt x="18887" y="21600"/>
                  </a:lnTo>
                  <a:lnTo>
                    <a:pt x="20348" y="20958"/>
                  </a:lnTo>
                  <a:lnTo>
                    <a:pt x="20974" y="19248"/>
                  </a:lnTo>
                  <a:lnTo>
                    <a:pt x="19722" y="18820"/>
                  </a:lnTo>
                  <a:lnTo>
                    <a:pt x="20765" y="18392"/>
                  </a:lnTo>
                  <a:lnTo>
                    <a:pt x="21600" y="14543"/>
                  </a:lnTo>
                  <a:lnTo>
                    <a:pt x="20139" y="12832"/>
                  </a:lnTo>
                  <a:lnTo>
                    <a:pt x="18887" y="12832"/>
                  </a:lnTo>
                  <a:lnTo>
                    <a:pt x="18887" y="10907"/>
                  </a:lnTo>
                  <a:lnTo>
                    <a:pt x="16591" y="11762"/>
                  </a:lnTo>
                  <a:lnTo>
                    <a:pt x="14400" y="10907"/>
                  </a:lnTo>
                  <a:lnTo>
                    <a:pt x="12939" y="8768"/>
                  </a:lnTo>
                  <a:lnTo>
                    <a:pt x="15339" y="5917"/>
                  </a:lnTo>
                  <a:lnTo>
                    <a:pt x="19722" y="4705"/>
                  </a:lnTo>
                  <a:lnTo>
                    <a:pt x="18887" y="4277"/>
                  </a:lnTo>
                  <a:lnTo>
                    <a:pt x="19096" y="2994"/>
                  </a:lnTo>
                  <a:lnTo>
                    <a:pt x="14400" y="2566"/>
                  </a:lnTo>
                  <a:lnTo>
                    <a:pt x="10435" y="0"/>
                  </a:lnTo>
                  <a:lnTo>
                    <a:pt x="9809" y="1711"/>
                  </a:lnTo>
                  <a:lnTo>
                    <a:pt x="5635" y="3636"/>
                  </a:lnTo>
                  <a:lnTo>
                    <a:pt x="3443" y="5489"/>
                  </a:lnTo>
                  <a:lnTo>
                    <a:pt x="1252" y="5061"/>
                  </a:lnTo>
                  <a:lnTo>
                    <a:pt x="1252" y="3850"/>
                  </a:lnTo>
                  <a:lnTo>
                    <a:pt x="0" y="4919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0" name="Freeform 742"/>
            <p:cNvSpPr/>
            <p:nvPr/>
          </p:nvSpPr>
          <p:spPr>
            <a:xfrm>
              <a:off x="5024977" y="1797945"/>
              <a:ext cx="73150" cy="11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59"/>
                  </a:moveTo>
                  <a:lnTo>
                    <a:pt x="3086" y="0"/>
                  </a:lnTo>
                  <a:lnTo>
                    <a:pt x="11109" y="0"/>
                  </a:lnTo>
                  <a:lnTo>
                    <a:pt x="12960" y="5718"/>
                  </a:lnTo>
                  <a:lnTo>
                    <a:pt x="7406" y="12071"/>
                  </a:lnTo>
                  <a:lnTo>
                    <a:pt x="8640" y="14612"/>
                  </a:lnTo>
                  <a:lnTo>
                    <a:pt x="20366" y="16518"/>
                  </a:lnTo>
                  <a:lnTo>
                    <a:pt x="21600" y="21600"/>
                  </a:lnTo>
                  <a:lnTo>
                    <a:pt x="14194" y="16518"/>
                  </a:lnTo>
                  <a:lnTo>
                    <a:pt x="14194" y="19694"/>
                  </a:lnTo>
                  <a:lnTo>
                    <a:pt x="3086" y="16518"/>
                  </a:lnTo>
                  <a:lnTo>
                    <a:pt x="0" y="825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1" name="Freeform 743"/>
            <p:cNvSpPr/>
            <p:nvPr/>
          </p:nvSpPr>
          <p:spPr>
            <a:xfrm>
              <a:off x="5061399" y="1965292"/>
              <a:ext cx="77213" cy="7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39"/>
                  </a:moveTo>
                  <a:lnTo>
                    <a:pt x="4032" y="6574"/>
                  </a:lnTo>
                  <a:lnTo>
                    <a:pt x="10368" y="7513"/>
                  </a:lnTo>
                  <a:lnTo>
                    <a:pt x="17280" y="0"/>
                  </a:lnTo>
                  <a:lnTo>
                    <a:pt x="21600" y="4696"/>
                  </a:lnTo>
                  <a:lnTo>
                    <a:pt x="19872" y="17843"/>
                  </a:lnTo>
                  <a:lnTo>
                    <a:pt x="18144" y="12209"/>
                  </a:lnTo>
                  <a:lnTo>
                    <a:pt x="16416" y="21600"/>
                  </a:lnTo>
                  <a:lnTo>
                    <a:pt x="10944" y="19096"/>
                  </a:lnTo>
                  <a:lnTo>
                    <a:pt x="7488" y="10330"/>
                  </a:lnTo>
                  <a:lnTo>
                    <a:pt x="0" y="1533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2" name="Freeform 744"/>
            <p:cNvSpPr/>
            <p:nvPr/>
          </p:nvSpPr>
          <p:spPr>
            <a:xfrm>
              <a:off x="2641316" y="1879544"/>
              <a:ext cx="52923" cy="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00"/>
                  </a:moveTo>
                  <a:lnTo>
                    <a:pt x="6353" y="14400"/>
                  </a:lnTo>
                  <a:lnTo>
                    <a:pt x="13976" y="9600"/>
                  </a:lnTo>
                  <a:lnTo>
                    <a:pt x="8894" y="14400"/>
                  </a:lnTo>
                  <a:lnTo>
                    <a:pt x="11435" y="21600"/>
                  </a:lnTo>
                  <a:lnTo>
                    <a:pt x="21600" y="14400"/>
                  </a:lnTo>
                  <a:lnTo>
                    <a:pt x="21600" y="0"/>
                  </a:lnTo>
                  <a:lnTo>
                    <a:pt x="0" y="4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3" name="Freeform 745"/>
            <p:cNvSpPr/>
            <p:nvPr/>
          </p:nvSpPr>
          <p:spPr>
            <a:xfrm>
              <a:off x="3439917" y="2138171"/>
              <a:ext cx="28655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257" y="4320"/>
                  </a:lnTo>
                  <a:lnTo>
                    <a:pt x="18514" y="0"/>
                  </a:lnTo>
                  <a:lnTo>
                    <a:pt x="21600" y="1728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4" name="Freeform 746"/>
            <p:cNvSpPr/>
            <p:nvPr/>
          </p:nvSpPr>
          <p:spPr>
            <a:xfrm>
              <a:off x="3537044" y="1514422"/>
              <a:ext cx="367237" cy="3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36"/>
                  </a:moveTo>
                  <a:lnTo>
                    <a:pt x="366" y="3697"/>
                  </a:lnTo>
                  <a:lnTo>
                    <a:pt x="1586" y="3914"/>
                  </a:lnTo>
                  <a:lnTo>
                    <a:pt x="2929" y="2827"/>
                  </a:lnTo>
                  <a:lnTo>
                    <a:pt x="3478" y="2174"/>
                  </a:lnTo>
                  <a:lnTo>
                    <a:pt x="2380" y="652"/>
                  </a:lnTo>
                  <a:lnTo>
                    <a:pt x="4759" y="0"/>
                  </a:lnTo>
                  <a:lnTo>
                    <a:pt x="9153" y="2392"/>
                  </a:lnTo>
                  <a:lnTo>
                    <a:pt x="9153" y="3262"/>
                  </a:lnTo>
                  <a:lnTo>
                    <a:pt x="10434" y="3914"/>
                  </a:lnTo>
                  <a:lnTo>
                    <a:pt x="11349" y="4784"/>
                  </a:lnTo>
                  <a:lnTo>
                    <a:pt x="12447" y="3914"/>
                  </a:lnTo>
                  <a:lnTo>
                    <a:pt x="14095" y="5001"/>
                  </a:lnTo>
                  <a:lnTo>
                    <a:pt x="16475" y="9785"/>
                  </a:lnTo>
                  <a:lnTo>
                    <a:pt x="16841" y="10075"/>
                  </a:lnTo>
                  <a:lnTo>
                    <a:pt x="17939" y="12250"/>
                  </a:lnTo>
                  <a:lnTo>
                    <a:pt x="21234" y="12395"/>
                  </a:lnTo>
                  <a:lnTo>
                    <a:pt x="21600" y="13264"/>
                  </a:lnTo>
                  <a:lnTo>
                    <a:pt x="21051" y="15946"/>
                  </a:lnTo>
                  <a:lnTo>
                    <a:pt x="17939" y="17251"/>
                  </a:lnTo>
                  <a:lnTo>
                    <a:pt x="14461" y="18121"/>
                  </a:lnTo>
                  <a:lnTo>
                    <a:pt x="11898" y="21600"/>
                  </a:lnTo>
                  <a:lnTo>
                    <a:pt x="11898" y="20078"/>
                  </a:lnTo>
                  <a:lnTo>
                    <a:pt x="10251" y="19426"/>
                  </a:lnTo>
                  <a:lnTo>
                    <a:pt x="8237" y="20295"/>
                  </a:lnTo>
                  <a:lnTo>
                    <a:pt x="6407" y="16599"/>
                  </a:lnTo>
                  <a:lnTo>
                    <a:pt x="4942" y="15077"/>
                  </a:lnTo>
                  <a:lnTo>
                    <a:pt x="4027" y="10945"/>
                  </a:lnTo>
                  <a:lnTo>
                    <a:pt x="0" y="5436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5" name="Freeform 747"/>
            <p:cNvSpPr/>
            <p:nvPr/>
          </p:nvSpPr>
          <p:spPr>
            <a:xfrm>
              <a:off x="2629175" y="1831137"/>
              <a:ext cx="108238" cy="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04"/>
                  </a:moveTo>
                  <a:lnTo>
                    <a:pt x="3086" y="14688"/>
                  </a:lnTo>
                  <a:lnTo>
                    <a:pt x="12960" y="15552"/>
                  </a:lnTo>
                  <a:lnTo>
                    <a:pt x="2469" y="18144"/>
                  </a:lnTo>
                  <a:lnTo>
                    <a:pt x="2469" y="21600"/>
                  </a:lnTo>
                  <a:lnTo>
                    <a:pt x="12960" y="19872"/>
                  </a:lnTo>
                  <a:lnTo>
                    <a:pt x="21600" y="21600"/>
                  </a:lnTo>
                  <a:lnTo>
                    <a:pt x="18514" y="9504"/>
                  </a:lnTo>
                  <a:lnTo>
                    <a:pt x="11109" y="0"/>
                  </a:lnTo>
                  <a:lnTo>
                    <a:pt x="3086" y="2592"/>
                  </a:lnTo>
                  <a:lnTo>
                    <a:pt x="0" y="950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6" name="Freeform 748"/>
            <p:cNvSpPr/>
            <p:nvPr/>
          </p:nvSpPr>
          <p:spPr>
            <a:xfrm>
              <a:off x="2703370" y="1955611"/>
              <a:ext cx="48894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350" y="16200"/>
                  </a:lnTo>
                  <a:lnTo>
                    <a:pt x="13500" y="21600"/>
                  </a:lnTo>
                  <a:lnTo>
                    <a:pt x="21600" y="10800"/>
                  </a:lnTo>
                  <a:lnTo>
                    <a:pt x="14850" y="0"/>
                  </a:lnTo>
                  <a:lnTo>
                    <a:pt x="0" y="5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7" name="Freeform 749"/>
            <p:cNvSpPr/>
            <p:nvPr/>
          </p:nvSpPr>
          <p:spPr>
            <a:xfrm>
              <a:off x="3651708" y="1914119"/>
              <a:ext cx="172990" cy="26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68"/>
                  </a:moveTo>
                  <a:lnTo>
                    <a:pt x="0" y="14243"/>
                  </a:lnTo>
                  <a:lnTo>
                    <a:pt x="1543" y="12734"/>
                  </a:lnTo>
                  <a:lnTo>
                    <a:pt x="8486" y="11036"/>
                  </a:lnTo>
                  <a:lnTo>
                    <a:pt x="14657" y="6225"/>
                  </a:lnTo>
                  <a:lnTo>
                    <a:pt x="6171" y="4245"/>
                  </a:lnTo>
                  <a:lnTo>
                    <a:pt x="3343" y="1415"/>
                  </a:lnTo>
                  <a:lnTo>
                    <a:pt x="4243" y="566"/>
                  </a:lnTo>
                  <a:lnTo>
                    <a:pt x="8100" y="2547"/>
                  </a:lnTo>
                  <a:lnTo>
                    <a:pt x="20829" y="0"/>
                  </a:lnTo>
                  <a:lnTo>
                    <a:pt x="21600" y="2547"/>
                  </a:lnTo>
                  <a:lnTo>
                    <a:pt x="13886" y="12545"/>
                  </a:lnTo>
                  <a:lnTo>
                    <a:pt x="771" y="21600"/>
                  </a:lnTo>
                  <a:lnTo>
                    <a:pt x="0" y="2046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8" name="Freeform 750"/>
            <p:cNvSpPr/>
            <p:nvPr/>
          </p:nvSpPr>
          <p:spPr>
            <a:xfrm>
              <a:off x="3372467" y="2429991"/>
              <a:ext cx="133870" cy="14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94"/>
                  </a:moveTo>
                  <a:lnTo>
                    <a:pt x="4985" y="6794"/>
                  </a:lnTo>
                  <a:lnTo>
                    <a:pt x="9969" y="3135"/>
                  </a:lnTo>
                  <a:lnTo>
                    <a:pt x="9969" y="1568"/>
                  </a:lnTo>
                  <a:lnTo>
                    <a:pt x="13957" y="0"/>
                  </a:lnTo>
                  <a:lnTo>
                    <a:pt x="20935" y="3135"/>
                  </a:lnTo>
                  <a:lnTo>
                    <a:pt x="21600" y="5748"/>
                  </a:lnTo>
                  <a:lnTo>
                    <a:pt x="21600" y="13587"/>
                  </a:lnTo>
                  <a:lnTo>
                    <a:pt x="17945" y="21600"/>
                  </a:lnTo>
                  <a:lnTo>
                    <a:pt x="11465" y="20555"/>
                  </a:lnTo>
                  <a:lnTo>
                    <a:pt x="7975" y="18290"/>
                  </a:lnTo>
                  <a:lnTo>
                    <a:pt x="0" y="679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29" name="Freeform 751"/>
            <p:cNvSpPr/>
            <p:nvPr/>
          </p:nvSpPr>
          <p:spPr>
            <a:xfrm>
              <a:off x="3140442" y="2449354"/>
              <a:ext cx="232343" cy="25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920" y="0"/>
                  </a:lnTo>
                  <a:lnTo>
                    <a:pt x="15552" y="2090"/>
                  </a:lnTo>
                  <a:lnTo>
                    <a:pt x="18432" y="1194"/>
                  </a:lnTo>
                  <a:lnTo>
                    <a:pt x="21600" y="1493"/>
                  </a:lnTo>
                  <a:lnTo>
                    <a:pt x="19008" y="3285"/>
                  </a:lnTo>
                  <a:lnTo>
                    <a:pt x="17856" y="2090"/>
                  </a:lnTo>
                  <a:lnTo>
                    <a:pt x="14688" y="2986"/>
                  </a:lnTo>
                  <a:lnTo>
                    <a:pt x="14688" y="8959"/>
                  </a:lnTo>
                  <a:lnTo>
                    <a:pt x="13248" y="8959"/>
                  </a:lnTo>
                  <a:lnTo>
                    <a:pt x="13248" y="20704"/>
                  </a:lnTo>
                  <a:lnTo>
                    <a:pt x="11520" y="21600"/>
                  </a:lnTo>
                  <a:lnTo>
                    <a:pt x="9408" y="21600"/>
                  </a:lnTo>
                  <a:lnTo>
                    <a:pt x="8640" y="20107"/>
                  </a:lnTo>
                  <a:lnTo>
                    <a:pt x="7488" y="20903"/>
                  </a:lnTo>
                  <a:lnTo>
                    <a:pt x="5376" y="18514"/>
                  </a:lnTo>
                  <a:lnTo>
                    <a:pt x="4224" y="11148"/>
                  </a:lnTo>
                  <a:lnTo>
                    <a:pt x="4224" y="10153"/>
                  </a:lnTo>
                  <a:lnTo>
                    <a:pt x="0" y="89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0" name="Freeform 752"/>
            <p:cNvSpPr/>
            <p:nvPr/>
          </p:nvSpPr>
          <p:spPr>
            <a:xfrm>
              <a:off x="2637269" y="1614001"/>
              <a:ext cx="146005" cy="14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111" y="0"/>
                  </a:lnTo>
                  <a:lnTo>
                    <a:pt x="21600" y="0"/>
                  </a:lnTo>
                  <a:lnTo>
                    <a:pt x="21600" y="6069"/>
                  </a:lnTo>
                  <a:lnTo>
                    <a:pt x="13328" y="6069"/>
                  </a:lnTo>
                  <a:lnTo>
                    <a:pt x="13328" y="13924"/>
                  </a:lnTo>
                  <a:lnTo>
                    <a:pt x="10111" y="15709"/>
                  </a:lnTo>
                  <a:lnTo>
                    <a:pt x="10111" y="19993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1" name="Freeform 753"/>
            <p:cNvSpPr/>
            <p:nvPr/>
          </p:nvSpPr>
          <p:spPr>
            <a:xfrm>
              <a:off x="3315810" y="1691451"/>
              <a:ext cx="289001" cy="39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77"/>
                  </a:moveTo>
                  <a:lnTo>
                    <a:pt x="1157" y="13411"/>
                  </a:lnTo>
                  <a:lnTo>
                    <a:pt x="2083" y="15733"/>
                  </a:lnTo>
                  <a:lnTo>
                    <a:pt x="4397" y="16893"/>
                  </a:lnTo>
                  <a:lnTo>
                    <a:pt x="7174" y="20053"/>
                  </a:lnTo>
                  <a:lnTo>
                    <a:pt x="11880" y="21600"/>
                  </a:lnTo>
                  <a:lnTo>
                    <a:pt x="15737" y="21213"/>
                  </a:lnTo>
                  <a:lnTo>
                    <a:pt x="18360" y="20568"/>
                  </a:lnTo>
                  <a:lnTo>
                    <a:pt x="16663" y="18247"/>
                  </a:lnTo>
                  <a:lnTo>
                    <a:pt x="14194" y="17087"/>
                  </a:lnTo>
                  <a:lnTo>
                    <a:pt x="16046" y="16119"/>
                  </a:lnTo>
                  <a:lnTo>
                    <a:pt x="16046" y="14185"/>
                  </a:lnTo>
                  <a:lnTo>
                    <a:pt x="18514" y="11477"/>
                  </a:lnTo>
                  <a:lnTo>
                    <a:pt x="19749" y="6835"/>
                  </a:lnTo>
                  <a:lnTo>
                    <a:pt x="21600" y="5867"/>
                  </a:lnTo>
                  <a:lnTo>
                    <a:pt x="19980" y="4707"/>
                  </a:lnTo>
                  <a:lnTo>
                    <a:pt x="19517" y="1161"/>
                  </a:lnTo>
                  <a:lnTo>
                    <a:pt x="17589" y="0"/>
                  </a:lnTo>
                  <a:lnTo>
                    <a:pt x="15737" y="1419"/>
                  </a:lnTo>
                  <a:lnTo>
                    <a:pt x="4166" y="1161"/>
                  </a:lnTo>
                  <a:lnTo>
                    <a:pt x="4166" y="3353"/>
                  </a:lnTo>
                  <a:lnTo>
                    <a:pt x="2777" y="3546"/>
                  </a:lnTo>
                  <a:lnTo>
                    <a:pt x="2777" y="8382"/>
                  </a:lnTo>
                  <a:lnTo>
                    <a:pt x="1389" y="8382"/>
                  </a:lnTo>
                  <a:lnTo>
                    <a:pt x="0" y="114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2" name="Freeform 754"/>
            <p:cNvSpPr/>
            <p:nvPr/>
          </p:nvSpPr>
          <p:spPr>
            <a:xfrm>
              <a:off x="3470943" y="2602871"/>
              <a:ext cx="16615" cy="6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43"/>
                  </a:moveTo>
                  <a:lnTo>
                    <a:pt x="14400" y="21600"/>
                  </a:lnTo>
                  <a:lnTo>
                    <a:pt x="21600" y="13886"/>
                  </a:lnTo>
                  <a:lnTo>
                    <a:pt x="21600" y="0"/>
                  </a:lnTo>
                  <a:lnTo>
                    <a:pt x="0" y="1234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3" name="Freeform 755"/>
            <p:cNvSpPr/>
            <p:nvPr/>
          </p:nvSpPr>
          <p:spPr>
            <a:xfrm>
              <a:off x="3450709" y="2156151"/>
              <a:ext cx="189180" cy="21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40"/>
                  </a:moveTo>
                  <a:lnTo>
                    <a:pt x="352" y="11160"/>
                  </a:lnTo>
                  <a:lnTo>
                    <a:pt x="3170" y="15480"/>
                  </a:lnTo>
                  <a:lnTo>
                    <a:pt x="6457" y="16920"/>
                  </a:lnTo>
                  <a:lnTo>
                    <a:pt x="8804" y="17640"/>
                  </a:lnTo>
                  <a:lnTo>
                    <a:pt x="10683" y="21600"/>
                  </a:lnTo>
                  <a:lnTo>
                    <a:pt x="18783" y="21240"/>
                  </a:lnTo>
                  <a:lnTo>
                    <a:pt x="21600" y="19440"/>
                  </a:lnTo>
                  <a:lnTo>
                    <a:pt x="18430" y="10680"/>
                  </a:lnTo>
                  <a:lnTo>
                    <a:pt x="19487" y="7080"/>
                  </a:lnTo>
                  <a:lnTo>
                    <a:pt x="9274" y="0"/>
                  </a:lnTo>
                  <a:lnTo>
                    <a:pt x="6457" y="3960"/>
                  </a:lnTo>
                  <a:lnTo>
                    <a:pt x="5283" y="2520"/>
                  </a:lnTo>
                  <a:lnTo>
                    <a:pt x="4578" y="3960"/>
                  </a:lnTo>
                  <a:lnTo>
                    <a:pt x="4578" y="0"/>
                  </a:lnTo>
                  <a:lnTo>
                    <a:pt x="1761" y="0"/>
                  </a:lnTo>
                  <a:lnTo>
                    <a:pt x="2230" y="2880"/>
                  </a:lnTo>
                  <a:lnTo>
                    <a:pt x="2465" y="4680"/>
                  </a:lnTo>
                  <a:lnTo>
                    <a:pt x="0" y="68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4" name="Freeform 756"/>
            <p:cNvSpPr/>
            <p:nvPr/>
          </p:nvSpPr>
          <p:spPr>
            <a:xfrm>
              <a:off x="4636468" y="1744006"/>
              <a:ext cx="137910" cy="298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44"/>
                  </a:moveTo>
                  <a:lnTo>
                    <a:pt x="974" y="1519"/>
                  </a:lnTo>
                  <a:lnTo>
                    <a:pt x="6983" y="0"/>
                  </a:lnTo>
                  <a:lnTo>
                    <a:pt x="9257" y="1519"/>
                  </a:lnTo>
                  <a:lnTo>
                    <a:pt x="8932" y="4556"/>
                  </a:lnTo>
                  <a:lnTo>
                    <a:pt x="15753" y="3544"/>
                  </a:lnTo>
                  <a:lnTo>
                    <a:pt x="18677" y="4556"/>
                  </a:lnTo>
                  <a:lnTo>
                    <a:pt x="21600" y="7594"/>
                  </a:lnTo>
                  <a:lnTo>
                    <a:pt x="20626" y="9366"/>
                  </a:lnTo>
                  <a:lnTo>
                    <a:pt x="15104" y="9112"/>
                  </a:lnTo>
                  <a:lnTo>
                    <a:pt x="13805" y="9872"/>
                  </a:lnTo>
                  <a:lnTo>
                    <a:pt x="14129" y="13163"/>
                  </a:lnTo>
                  <a:lnTo>
                    <a:pt x="6983" y="10378"/>
                  </a:lnTo>
                  <a:lnTo>
                    <a:pt x="3898" y="15188"/>
                  </a:lnTo>
                  <a:lnTo>
                    <a:pt x="7958" y="19491"/>
                  </a:lnTo>
                  <a:lnTo>
                    <a:pt x="12180" y="21094"/>
                  </a:lnTo>
                  <a:lnTo>
                    <a:pt x="9907" y="21600"/>
                  </a:lnTo>
                  <a:lnTo>
                    <a:pt x="8932" y="20588"/>
                  </a:lnTo>
                  <a:lnTo>
                    <a:pt x="7308" y="20588"/>
                  </a:lnTo>
                  <a:lnTo>
                    <a:pt x="1949" y="17972"/>
                  </a:lnTo>
                  <a:lnTo>
                    <a:pt x="2598" y="15441"/>
                  </a:lnTo>
                  <a:lnTo>
                    <a:pt x="4872" y="12909"/>
                  </a:lnTo>
                  <a:lnTo>
                    <a:pt x="1624" y="8606"/>
                  </a:lnTo>
                  <a:lnTo>
                    <a:pt x="2923" y="6581"/>
                  </a:lnTo>
                  <a:lnTo>
                    <a:pt x="0" y="354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5" name="Freeform 757"/>
            <p:cNvSpPr/>
            <p:nvPr/>
          </p:nvSpPr>
          <p:spPr>
            <a:xfrm>
              <a:off x="2930000" y="1934865"/>
              <a:ext cx="38064" cy="10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736"/>
                  </a:lnTo>
                  <a:lnTo>
                    <a:pt x="21600" y="20618"/>
                  </a:lnTo>
                  <a:lnTo>
                    <a:pt x="16200" y="21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6" name="Freeform 758"/>
            <p:cNvSpPr/>
            <p:nvPr/>
          </p:nvSpPr>
          <p:spPr>
            <a:xfrm>
              <a:off x="3452057" y="2070402"/>
              <a:ext cx="92036" cy="10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945" y="20160"/>
                  </a:lnTo>
                  <a:lnTo>
                    <a:pt x="8836" y="20160"/>
                  </a:lnTo>
                  <a:lnTo>
                    <a:pt x="8836" y="17280"/>
                  </a:lnTo>
                  <a:lnTo>
                    <a:pt x="17673" y="14880"/>
                  </a:lnTo>
                  <a:lnTo>
                    <a:pt x="21600" y="7680"/>
                  </a:lnTo>
                  <a:lnTo>
                    <a:pt x="17673" y="0"/>
                  </a:lnTo>
                  <a:lnTo>
                    <a:pt x="5400" y="1440"/>
                  </a:lnTo>
                  <a:lnTo>
                    <a:pt x="6873" y="7200"/>
                  </a:lnTo>
                  <a:lnTo>
                    <a:pt x="3927" y="11520"/>
                  </a:lnTo>
                  <a:lnTo>
                    <a:pt x="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7" name="Freeform 759"/>
            <p:cNvSpPr/>
            <p:nvPr/>
          </p:nvSpPr>
          <p:spPr>
            <a:xfrm>
              <a:off x="0" y="503424"/>
              <a:ext cx="523721" cy="51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59"/>
                  </a:moveTo>
                  <a:lnTo>
                    <a:pt x="1409" y="8650"/>
                  </a:lnTo>
                  <a:lnTo>
                    <a:pt x="1025" y="8845"/>
                  </a:lnTo>
                  <a:lnTo>
                    <a:pt x="1537" y="9529"/>
                  </a:lnTo>
                  <a:lnTo>
                    <a:pt x="3714" y="9529"/>
                  </a:lnTo>
                  <a:lnTo>
                    <a:pt x="3970" y="10018"/>
                  </a:lnTo>
                  <a:lnTo>
                    <a:pt x="5379" y="9432"/>
                  </a:lnTo>
                  <a:lnTo>
                    <a:pt x="4866" y="9725"/>
                  </a:lnTo>
                  <a:lnTo>
                    <a:pt x="5123" y="10995"/>
                  </a:lnTo>
                  <a:lnTo>
                    <a:pt x="2177" y="12217"/>
                  </a:lnTo>
                  <a:lnTo>
                    <a:pt x="1409" y="13537"/>
                  </a:lnTo>
                  <a:lnTo>
                    <a:pt x="2049" y="13390"/>
                  </a:lnTo>
                  <a:lnTo>
                    <a:pt x="1665" y="13683"/>
                  </a:lnTo>
                  <a:lnTo>
                    <a:pt x="2049" y="14123"/>
                  </a:lnTo>
                  <a:lnTo>
                    <a:pt x="3202" y="14416"/>
                  </a:lnTo>
                  <a:lnTo>
                    <a:pt x="2561" y="15149"/>
                  </a:lnTo>
                  <a:lnTo>
                    <a:pt x="3202" y="15736"/>
                  </a:lnTo>
                  <a:lnTo>
                    <a:pt x="3714" y="15882"/>
                  </a:lnTo>
                  <a:lnTo>
                    <a:pt x="4866" y="14416"/>
                  </a:lnTo>
                  <a:lnTo>
                    <a:pt x="4098" y="15149"/>
                  </a:lnTo>
                  <a:lnTo>
                    <a:pt x="4738" y="16469"/>
                  </a:lnTo>
                  <a:lnTo>
                    <a:pt x="4354" y="17202"/>
                  </a:lnTo>
                  <a:lnTo>
                    <a:pt x="5635" y="16322"/>
                  </a:lnTo>
                  <a:lnTo>
                    <a:pt x="6702" y="17348"/>
                  </a:lnTo>
                  <a:lnTo>
                    <a:pt x="6958" y="16615"/>
                  </a:lnTo>
                  <a:lnTo>
                    <a:pt x="7300" y="17202"/>
                  </a:lnTo>
                  <a:lnTo>
                    <a:pt x="8239" y="16469"/>
                  </a:lnTo>
                  <a:lnTo>
                    <a:pt x="6787" y="19401"/>
                  </a:lnTo>
                  <a:lnTo>
                    <a:pt x="5763" y="19841"/>
                  </a:lnTo>
                  <a:lnTo>
                    <a:pt x="5635" y="20427"/>
                  </a:lnTo>
                  <a:lnTo>
                    <a:pt x="4354" y="20427"/>
                  </a:lnTo>
                  <a:lnTo>
                    <a:pt x="3458" y="21600"/>
                  </a:lnTo>
                  <a:lnTo>
                    <a:pt x="4738" y="20574"/>
                  </a:lnTo>
                  <a:lnTo>
                    <a:pt x="6019" y="20720"/>
                  </a:lnTo>
                  <a:lnTo>
                    <a:pt x="6787" y="20134"/>
                  </a:lnTo>
                  <a:lnTo>
                    <a:pt x="6446" y="19694"/>
                  </a:lnTo>
                  <a:lnTo>
                    <a:pt x="7300" y="19694"/>
                  </a:lnTo>
                  <a:lnTo>
                    <a:pt x="10032" y="17642"/>
                  </a:lnTo>
                  <a:lnTo>
                    <a:pt x="10629" y="16762"/>
                  </a:lnTo>
                  <a:lnTo>
                    <a:pt x="10032" y="16176"/>
                  </a:lnTo>
                  <a:lnTo>
                    <a:pt x="12593" y="13830"/>
                  </a:lnTo>
                  <a:lnTo>
                    <a:pt x="12849" y="12657"/>
                  </a:lnTo>
                  <a:lnTo>
                    <a:pt x="12721" y="13830"/>
                  </a:lnTo>
                  <a:lnTo>
                    <a:pt x="13489" y="13537"/>
                  </a:lnTo>
                  <a:lnTo>
                    <a:pt x="13105" y="14123"/>
                  </a:lnTo>
                  <a:lnTo>
                    <a:pt x="13745" y="14270"/>
                  </a:lnTo>
                  <a:lnTo>
                    <a:pt x="12081" y="14416"/>
                  </a:lnTo>
                  <a:lnTo>
                    <a:pt x="11696" y="15736"/>
                  </a:lnTo>
                  <a:lnTo>
                    <a:pt x="12465" y="15736"/>
                  </a:lnTo>
                  <a:lnTo>
                    <a:pt x="11825" y="16469"/>
                  </a:lnTo>
                  <a:lnTo>
                    <a:pt x="14002" y="15443"/>
                  </a:lnTo>
                  <a:lnTo>
                    <a:pt x="14514" y="14856"/>
                  </a:lnTo>
                  <a:lnTo>
                    <a:pt x="14002" y="14416"/>
                  </a:lnTo>
                  <a:lnTo>
                    <a:pt x="14642" y="13830"/>
                  </a:lnTo>
                  <a:lnTo>
                    <a:pt x="14514" y="14270"/>
                  </a:lnTo>
                  <a:lnTo>
                    <a:pt x="15666" y="13976"/>
                  </a:lnTo>
                  <a:lnTo>
                    <a:pt x="15410" y="14563"/>
                  </a:lnTo>
                  <a:lnTo>
                    <a:pt x="17331" y="15443"/>
                  </a:lnTo>
                  <a:lnTo>
                    <a:pt x="20149" y="15736"/>
                  </a:lnTo>
                  <a:lnTo>
                    <a:pt x="20661" y="15443"/>
                  </a:lnTo>
                  <a:lnTo>
                    <a:pt x="20917" y="15589"/>
                  </a:lnTo>
                  <a:lnTo>
                    <a:pt x="20575" y="16029"/>
                  </a:lnTo>
                  <a:lnTo>
                    <a:pt x="21173" y="16469"/>
                  </a:lnTo>
                  <a:lnTo>
                    <a:pt x="21600" y="16176"/>
                  </a:lnTo>
                  <a:lnTo>
                    <a:pt x="20917" y="15149"/>
                  </a:lnTo>
                  <a:lnTo>
                    <a:pt x="19508" y="15149"/>
                  </a:lnTo>
                  <a:lnTo>
                    <a:pt x="19508" y="2492"/>
                  </a:lnTo>
                  <a:lnTo>
                    <a:pt x="11825" y="1319"/>
                  </a:lnTo>
                  <a:lnTo>
                    <a:pt x="11568" y="733"/>
                  </a:lnTo>
                  <a:lnTo>
                    <a:pt x="9519" y="440"/>
                  </a:lnTo>
                  <a:lnTo>
                    <a:pt x="9263" y="880"/>
                  </a:lnTo>
                  <a:lnTo>
                    <a:pt x="8580" y="733"/>
                  </a:lnTo>
                  <a:lnTo>
                    <a:pt x="9092" y="293"/>
                  </a:lnTo>
                  <a:lnTo>
                    <a:pt x="8239" y="0"/>
                  </a:lnTo>
                  <a:lnTo>
                    <a:pt x="7470" y="733"/>
                  </a:lnTo>
                  <a:lnTo>
                    <a:pt x="6019" y="880"/>
                  </a:lnTo>
                  <a:lnTo>
                    <a:pt x="5891" y="1759"/>
                  </a:lnTo>
                  <a:lnTo>
                    <a:pt x="5763" y="1173"/>
                  </a:lnTo>
                  <a:lnTo>
                    <a:pt x="4482" y="1613"/>
                  </a:lnTo>
                  <a:lnTo>
                    <a:pt x="4738" y="2199"/>
                  </a:lnTo>
                  <a:lnTo>
                    <a:pt x="4098" y="2052"/>
                  </a:lnTo>
                  <a:lnTo>
                    <a:pt x="3330" y="3225"/>
                  </a:lnTo>
                  <a:lnTo>
                    <a:pt x="1409" y="3519"/>
                  </a:lnTo>
                  <a:lnTo>
                    <a:pt x="1537" y="4252"/>
                  </a:lnTo>
                  <a:lnTo>
                    <a:pt x="1025" y="4398"/>
                  </a:lnTo>
                  <a:lnTo>
                    <a:pt x="3330" y="6206"/>
                  </a:lnTo>
                  <a:lnTo>
                    <a:pt x="6275" y="7086"/>
                  </a:lnTo>
                  <a:lnTo>
                    <a:pt x="4354" y="6793"/>
                  </a:lnTo>
                  <a:lnTo>
                    <a:pt x="4482" y="7184"/>
                  </a:lnTo>
                  <a:lnTo>
                    <a:pt x="5251" y="7379"/>
                  </a:lnTo>
                  <a:lnTo>
                    <a:pt x="4482" y="7672"/>
                  </a:lnTo>
                  <a:lnTo>
                    <a:pt x="3330" y="7477"/>
                  </a:lnTo>
                  <a:lnTo>
                    <a:pt x="3330" y="6890"/>
                  </a:lnTo>
                  <a:lnTo>
                    <a:pt x="2433" y="6890"/>
                  </a:lnTo>
                  <a:lnTo>
                    <a:pt x="0" y="8259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8" name="Freeform 760"/>
            <p:cNvSpPr/>
            <p:nvPr/>
          </p:nvSpPr>
          <p:spPr>
            <a:xfrm>
              <a:off x="523407" y="878227"/>
              <a:ext cx="141957" cy="14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0"/>
                  </a:moveTo>
                  <a:lnTo>
                    <a:pt x="1892" y="5268"/>
                  </a:lnTo>
                  <a:lnTo>
                    <a:pt x="4099" y="6849"/>
                  </a:lnTo>
                  <a:lnTo>
                    <a:pt x="5045" y="5795"/>
                  </a:lnTo>
                  <a:lnTo>
                    <a:pt x="3153" y="3688"/>
                  </a:lnTo>
                  <a:lnTo>
                    <a:pt x="5045" y="3688"/>
                  </a:lnTo>
                  <a:lnTo>
                    <a:pt x="7568" y="6849"/>
                  </a:lnTo>
                  <a:lnTo>
                    <a:pt x="6937" y="1580"/>
                  </a:lnTo>
                  <a:lnTo>
                    <a:pt x="8829" y="6322"/>
                  </a:lnTo>
                  <a:lnTo>
                    <a:pt x="13244" y="7902"/>
                  </a:lnTo>
                  <a:lnTo>
                    <a:pt x="12298" y="11063"/>
                  </a:lnTo>
                  <a:lnTo>
                    <a:pt x="17501" y="15278"/>
                  </a:lnTo>
                  <a:lnTo>
                    <a:pt x="16555" y="17912"/>
                  </a:lnTo>
                  <a:lnTo>
                    <a:pt x="18920" y="15805"/>
                  </a:lnTo>
                  <a:lnTo>
                    <a:pt x="19393" y="21600"/>
                  </a:lnTo>
                  <a:lnTo>
                    <a:pt x="21285" y="20546"/>
                  </a:lnTo>
                  <a:lnTo>
                    <a:pt x="21600" y="16332"/>
                  </a:lnTo>
                  <a:lnTo>
                    <a:pt x="17028" y="13698"/>
                  </a:lnTo>
                  <a:lnTo>
                    <a:pt x="6937" y="0"/>
                  </a:lnTo>
                  <a:lnTo>
                    <a:pt x="1892" y="3688"/>
                  </a:lnTo>
                  <a:lnTo>
                    <a:pt x="0" y="158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39" name="Freeform 761"/>
            <p:cNvSpPr/>
            <p:nvPr/>
          </p:nvSpPr>
          <p:spPr>
            <a:xfrm>
              <a:off x="640768" y="945995"/>
              <a:ext cx="16507" cy="6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750" y="0"/>
                  </a:lnTo>
                  <a:lnTo>
                    <a:pt x="21600" y="21600"/>
                  </a:lnTo>
                  <a:lnTo>
                    <a:pt x="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0" name="Freeform 762"/>
            <p:cNvSpPr/>
            <p:nvPr/>
          </p:nvSpPr>
          <p:spPr>
            <a:xfrm>
              <a:off x="2843664" y="1862947"/>
              <a:ext cx="129831" cy="10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13"/>
                  </a:moveTo>
                  <a:lnTo>
                    <a:pt x="1020" y="20903"/>
                  </a:lnTo>
                  <a:lnTo>
                    <a:pt x="7143" y="21600"/>
                  </a:lnTo>
                  <a:lnTo>
                    <a:pt x="6803" y="15329"/>
                  </a:lnTo>
                  <a:lnTo>
                    <a:pt x="14457" y="14632"/>
                  </a:lnTo>
                  <a:lnTo>
                    <a:pt x="17518" y="15329"/>
                  </a:lnTo>
                  <a:lnTo>
                    <a:pt x="21600" y="11845"/>
                  </a:lnTo>
                  <a:lnTo>
                    <a:pt x="15987" y="3484"/>
                  </a:lnTo>
                  <a:lnTo>
                    <a:pt x="15477" y="0"/>
                  </a:lnTo>
                  <a:lnTo>
                    <a:pt x="4082" y="7665"/>
                  </a:lnTo>
                  <a:lnTo>
                    <a:pt x="0" y="1881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1" name="Freeform 763"/>
            <p:cNvSpPr/>
            <p:nvPr/>
          </p:nvSpPr>
          <p:spPr>
            <a:xfrm>
              <a:off x="4712011" y="1698366"/>
              <a:ext cx="123083" cy="29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7"/>
                  </a:moveTo>
                  <a:lnTo>
                    <a:pt x="3600" y="3456"/>
                  </a:lnTo>
                  <a:lnTo>
                    <a:pt x="7560" y="4234"/>
                  </a:lnTo>
                  <a:lnTo>
                    <a:pt x="5760" y="5789"/>
                  </a:lnTo>
                  <a:lnTo>
                    <a:pt x="12960" y="8899"/>
                  </a:lnTo>
                  <a:lnTo>
                    <a:pt x="16200" y="12787"/>
                  </a:lnTo>
                  <a:lnTo>
                    <a:pt x="16200" y="16157"/>
                  </a:lnTo>
                  <a:lnTo>
                    <a:pt x="7560" y="19008"/>
                  </a:lnTo>
                  <a:lnTo>
                    <a:pt x="9720" y="21600"/>
                  </a:lnTo>
                  <a:lnTo>
                    <a:pt x="12240" y="19786"/>
                  </a:lnTo>
                  <a:lnTo>
                    <a:pt x="13500" y="20304"/>
                  </a:lnTo>
                  <a:lnTo>
                    <a:pt x="14580" y="19267"/>
                  </a:lnTo>
                  <a:lnTo>
                    <a:pt x="21600" y="17194"/>
                  </a:lnTo>
                  <a:lnTo>
                    <a:pt x="20520" y="11750"/>
                  </a:lnTo>
                  <a:lnTo>
                    <a:pt x="10800" y="6566"/>
                  </a:lnTo>
                  <a:lnTo>
                    <a:pt x="11880" y="5011"/>
                  </a:lnTo>
                  <a:lnTo>
                    <a:pt x="18360" y="2419"/>
                  </a:lnTo>
                  <a:lnTo>
                    <a:pt x="9720" y="0"/>
                  </a:lnTo>
                  <a:lnTo>
                    <a:pt x="0" y="103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2" name="Freeform 764"/>
            <p:cNvSpPr/>
            <p:nvPr/>
          </p:nvSpPr>
          <p:spPr>
            <a:xfrm>
              <a:off x="3315810" y="2291688"/>
              <a:ext cx="205359" cy="18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00"/>
                  </a:moveTo>
                  <a:lnTo>
                    <a:pt x="0" y="19200"/>
                  </a:lnTo>
                  <a:lnTo>
                    <a:pt x="2291" y="21200"/>
                  </a:lnTo>
                  <a:lnTo>
                    <a:pt x="5891" y="21600"/>
                  </a:lnTo>
                  <a:lnTo>
                    <a:pt x="9164" y="21600"/>
                  </a:lnTo>
                  <a:lnTo>
                    <a:pt x="12436" y="18800"/>
                  </a:lnTo>
                  <a:lnTo>
                    <a:pt x="12436" y="17600"/>
                  </a:lnTo>
                  <a:lnTo>
                    <a:pt x="15055" y="16400"/>
                  </a:lnTo>
                  <a:lnTo>
                    <a:pt x="14727" y="15200"/>
                  </a:lnTo>
                  <a:lnTo>
                    <a:pt x="20727" y="13200"/>
                  </a:lnTo>
                  <a:lnTo>
                    <a:pt x="19636" y="12400"/>
                  </a:lnTo>
                  <a:lnTo>
                    <a:pt x="21600" y="5600"/>
                  </a:lnTo>
                  <a:lnTo>
                    <a:pt x="20073" y="2400"/>
                  </a:lnTo>
                  <a:lnTo>
                    <a:pt x="17018" y="800"/>
                  </a:lnTo>
                  <a:lnTo>
                    <a:pt x="16145" y="0"/>
                  </a:lnTo>
                  <a:lnTo>
                    <a:pt x="12436" y="2000"/>
                  </a:lnTo>
                  <a:lnTo>
                    <a:pt x="12109" y="8000"/>
                  </a:lnTo>
                  <a:lnTo>
                    <a:pt x="14073" y="8800"/>
                  </a:lnTo>
                  <a:lnTo>
                    <a:pt x="14073" y="11600"/>
                  </a:lnTo>
                  <a:lnTo>
                    <a:pt x="3927" y="6000"/>
                  </a:lnTo>
                  <a:lnTo>
                    <a:pt x="3927" y="10400"/>
                  </a:lnTo>
                  <a:lnTo>
                    <a:pt x="0" y="104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3" name="Freeform 765"/>
            <p:cNvSpPr/>
            <p:nvPr/>
          </p:nvSpPr>
          <p:spPr>
            <a:xfrm>
              <a:off x="3218683" y="2553081"/>
              <a:ext cx="283598" cy="26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36"/>
                  </a:moveTo>
                  <a:lnTo>
                    <a:pt x="949" y="10368"/>
                  </a:lnTo>
                  <a:lnTo>
                    <a:pt x="1582" y="11808"/>
                  </a:lnTo>
                  <a:lnTo>
                    <a:pt x="3323" y="11808"/>
                  </a:lnTo>
                  <a:lnTo>
                    <a:pt x="4747" y="10944"/>
                  </a:lnTo>
                  <a:lnTo>
                    <a:pt x="4747" y="4224"/>
                  </a:lnTo>
                  <a:lnTo>
                    <a:pt x="5697" y="5760"/>
                  </a:lnTo>
                  <a:lnTo>
                    <a:pt x="5697" y="7680"/>
                  </a:lnTo>
                  <a:lnTo>
                    <a:pt x="7596" y="7680"/>
                  </a:lnTo>
                  <a:lnTo>
                    <a:pt x="9257" y="5376"/>
                  </a:lnTo>
                  <a:lnTo>
                    <a:pt x="12105" y="5376"/>
                  </a:lnTo>
                  <a:lnTo>
                    <a:pt x="17090" y="0"/>
                  </a:lnTo>
                  <a:lnTo>
                    <a:pt x="20176" y="576"/>
                  </a:lnTo>
                  <a:lnTo>
                    <a:pt x="20651" y="5952"/>
                  </a:lnTo>
                  <a:lnTo>
                    <a:pt x="19226" y="7488"/>
                  </a:lnTo>
                  <a:lnTo>
                    <a:pt x="20176" y="8640"/>
                  </a:lnTo>
                  <a:lnTo>
                    <a:pt x="20651" y="7680"/>
                  </a:lnTo>
                  <a:lnTo>
                    <a:pt x="21600" y="7680"/>
                  </a:lnTo>
                  <a:lnTo>
                    <a:pt x="21125" y="10944"/>
                  </a:lnTo>
                  <a:lnTo>
                    <a:pt x="18040" y="15840"/>
                  </a:lnTo>
                  <a:lnTo>
                    <a:pt x="14242" y="19872"/>
                  </a:lnTo>
                  <a:lnTo>
                    <a:pt x="11156" y="21024"/>
                  </a:lnTo>
                  <a:lnTo>
                    <a:pt x="2611" y="21600"/>
                  </a:lnTo>
                  <a:lnTo>
                    <a:pt x="1899" y="18720"/>
                  </a:lnTo>
                  <a:lnTo>
                    <a:pt x="2374" y="16992"/>
                  </a:lnTo>
                  <a:lnTo>
                    <a:pt x="0" y="11136"/>
                  </a:lnTo>
                </a:path>
              </a:pathLst>
            </a:custGeom>
            <a:solidFill>
              <a:srgbClr val="FF660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4" name="Freeform 766"/>
            <p:cNvSpPr/>
            <p:nvPr/>
          </p:nvSpPr>
          <p:spPr>
            <a:xfrm>
              <a:off x="3406192" y="2678938"/>
              <a:ext cx="39459" cy="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8308" y="21600"/>
                  </a:lnTo>
                  <a:lnTo>
                    <a:pt x="21600" y="9969"/>
                  </a:lnTo>
                  <a:lnTo>
                    <a:pt x="14954" y="0"/>
                  </a:lnTo>
                  <a:lnTo>
                    <a:pt x="0" y="996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5" name="Freeform 767"/>
            <p:cNvSpPr/>
            <p:nvPr/>
          </p:nvSpPr>
          <p:spPr>
            <a:xfrm>
              <a:off x="1616086" y="608535"/>
              <a:ext cx="16506" cy="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788"/>
                  </a:lnTo>
                  <a:lnTo>
                    <a:pt x="0" y="3812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6" name="Freeform 768"/>
            <p:cNvSpPr/>
            <p:nvPr/>
          </p:nvSpPr>
          <p:spPr>
            <a:xfrm>
              <a:off x="1196551" y="558746"/>
              <a:ext cx="57007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0463" y="13500"/>
                  </a:lnTo>
                  <a:lnTo>
                    <a:pt x="12505" y="12150"/>
                  </a:lnTo>
                  <a:lnTo>
                    <a:pt x="13642" y="14850"/>
                  </a:lnTo>
                  <a:lnTo>
                    <a:pt x="12505" y="14850"/>
                  </a:lnTo>
                  <a:lnTo>
                    <a:pt x="17053" y="17550"/>
                  </a:lnTo>
                  <a:lnTo>
                    <a:pt x="14779" y="17550"/>
                  </a:lnTo>
                  <a:lnTo>
                    <a:pt x="17053" y="18900"/>
                  </a:lnTo>
                  <a:lnTo>
                    <a:pt x="3411" y="21600"/>
                  </a:lnTo>
                  <a:lnTo>
                    <a:pt x="2274" y="17550"/>
                  </a:lnTo>
                  <a:lnTo>
                    <a:pt x="6821" y="13500"/>
                  </a:lnTo>
                  <a:lnTo>
                    <a:pt x="1137" y="12150"/>
                  </a:lnTo>
                  <a:lnTo>
                    <a:pt x="0" y="4050"/>
                  </a:lnTo>
                  <a:lnTo>
                    <a:pt x="9095" y="0"/>
                  </a:lnTo>
                  <a:lnTo>
                    <a:pt x="12505" y="6750"/>
                  </a:lnTo>
                  <a:lnTo>
                    <a:pt x="2160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7" name="Freeform 769"/>
            <p:cNvSpPr/>
            <p:nvPr/>
          </p:nvSpPr>
          <p:spPr>
            <a:xfrm>
              <a:off x="1969521" y="543532"/>
              <a:ext cx="55628" cy="6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13745"/>
                  </a:moveTo>
                  <a:lnTo>
                    <a:pt x="0" y="5891"/>
                  </a:lnTo>
                  <a:lnTo>
                    <a:pt x="0" y="1964"/>
                  </a:lnTo>
                  <a:lnTo>
                    <a:pt x="3600" y="0"/>
                  </a:lnTo>
                  <a:lnTo>
                    <a:pt x="18000" y="11782"/>
                  </a:lnTo>
                  <a:lnTo>
                    <a:pt x="21600" y="21600"/>
                  </a:lnTo>
                  <a:lnTo>
                    <a:pt x="18000" y="21600"/>
                  </a:lnTo>
                  <a:lnTo>
                    <a:pt x="18000" y="19636"/>
                  </a:lnTo>
                  <a:lnTo>
                    <a:pt x="14400" y="19636"/>
                  </a:lnTo>
                  <a:lnTo>
                    <a:pt x="10800" y="21600"/>
                  </a:lnTo>
                  <a:lnTo>
                    <a:pt x="8400" y="21600"/>
                  </a:lnTo>
                  <a:lnTo>
                    <a:pt x="7200" y="15709"/>
                  </a:lnTo>
                  <a:lnTo>
                    <a:pt x="2400" y="1374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8" name="Freeform 770"/>
            <p:cNvSpPr/>
            <p:nvPr/>
          </p:nvSpPr>
          <p:spPr>
            <a:xfrm>
              <a:off x="3850009" y="1293137"/>
              <a:ext cx="249875" cy="1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76"/>
                  </a:moveTo>
                  <a:lnTo>
                    <a:pt x="269" y="4659"/>
                  </a:lnTo>
                  <a:lnTo>
                    <a:pt x="1344" y="2541"/>
                  </a:lnTo>
                  <a:lnTo>
                    <a:pt x="3227" y="5082"/>
                  </a:lnTo>
                  <a:lnTo>
                    <a:pt x="2420" y="6353"/>
                  </a:lnTo>
                  <a:lnTo>
                    <a:pt x="538" y="5082"/>
                  </a:lnTo>
                  <a:lnTo>
                    <a:pt x="269" y="8471"/>
                  </a:lnTo>
                  <a:lnTo>
                    <a:pt x="1882" y="8894"/>
                  </a:lnTo>
                  <a:lnTo>
                    <a:pt x="1076" y="10165"/>
                  </a:lnTo>
                  <a:lnTo>
                    <a:pt x="2151" y="11012"/>
                  </a:lnTo>
                  <a:lnTo>
                    <a:pt x="1882" y="15247"/>
                  </a:lnTo>
                  <a:lnTo>
                    <a:pt x="6543" y="12706"/>
                  </a:lnTo>
                  <a:lnTo>
                    <a:pt x="12996" y="17365"/>
                  </a:lnTo>
                  <a:lnTo>
                    <a:pt x="13175" y="19906"/>
                  </a:lnTo>
                  <a:lnTo>
                    <a:pt x="15416" y="21600"/>
                  </a:lnTo>
                  <a:lnTo>
                    <a:pt x="18642" y="16094"/>
                  </a:lnTo>
                  <a:lnTo>
                    <a:pt x="21600" y="16094"/>
                  </a:lnTo>
                  <a:lnTo>
                    <a:pt x="21600" y="14400"/>
                  </a:lnTo>
                  <a:lnTo>
                    <a:pt x="18911" y="13129"/>
                  </a:lnTo>
                  <a:lnTo>
                    <a:pt x="15416" y="9741"/>
                  </a:lnTo>
                  <a:lnTo>
                    <a:pt x="13713" y="4235"/>
                  </a:lnTo>
                  <a:lnTo>
                    <a:pt x="12637" y="3671"/>
                  </a:lnTo>
                  <a:lnTo>
                    <a:pt x="11024" y="5082"/>
                  </a:lnTo>
                  <a:lnTo>
                    <a:pt x="10845" y="1694"/>
                  </a:lnTo>
                  <a:lnTo>
                    <a:pt x="9232" y="0"/>
                  </a:lnTo>
                  <a:lnTo>
                    <a:pt x="6722" y="1976"/>
                  </a:lnTo>
                  <a:lnTo>
                    <a:pt x="6722" y="3388"/>
                  </a:lnTo>
                  <a:lnTo>
                    <a:pt x="5646" y="3671"/>
                  </a:lnTo>
                  <a:lnTo>
                    <a:pt x="4929" y="3388"/>
                  </a:lnTo>
                  <a:lnTo>
                    <a:pt x="3227" y="84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49" name="Freeform 771"/>
            <p:cNvSpPr/>
            <p:nvPr/>
          </p:nvSpPr>
          <p:spPr>
            <a:xfrm>
              <a:off x="4104967" y="1334628"/>
              <a:ext cx="132508" cy="10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510" y="8640"/>
                  </a:lnTo>
                  <a:lnTo>
                    <a:pt x="2551" y="7920"/>
                  </a:lnTo>
                  <a:lnTo>
                    <a:pt x="3572" y="11520"/>
                  </a:lnTo>
                  <a:lnTo>
                    <a:pt x="2551" y="19440"/>
                  </a:lnTo>
                  <a:lnTo>
                    <a:pt x="6123" y="19440"/>
                  </a:lnTo>
                  <a:lnTo>
                    <a:pt x="10715" y="12960"/>
                  </a:lnTo>
                  <a:lnTo>
                    <a:pt x="12756" y="21600"/>
                  </a:lnTo>
                  <a:lnTo>
                    <a:pt x="17858" y="18000"/>
                  </a:lnTo>
                  <a:lnTo>
                    <a:pt x="21600" y="19440"/>
                  </a:lnTo>
                  <a:lnTo>
                    <a:pt x="21600" y="13680"/>
                  </a:lnTo>
                  <a:lnTo>
                    <a:pt x="18369" y="11520"/>
                  </a:lnTo>
                  <a:lnTo>
                    <a:pt x="19389" y="6480"/>
                  </a:lnTo>
                  <a:lnTo>
                    <a:pt x="16328" y="10800"/>
                  </a:lnTo>
                  <a:lnTo>
                    <a:pt x="14797" y="7200"/>
                  </a:lnTo>
                  <a:lnTo>
                    <a:pt x="12756" y="7200"/>
                  </a:lnTo>
                  <a:lnTo>
                    <a:pt x="10205" y="9360"/>
                  </a:lnTo>
                  <a:lnTo>
                    <a:pt x="7654" y="7920"/>
                  </a:lnTo>
                  <a:lnTo>
                    <a:pt x="6633" y="5760"/>
                  </a:lnTo>
                  <a:lnTo>
                    <a:pt x="8164" y="5040"/>
                  </a:lnTo>
                  <a:lnTo>
                    <a:pt x="11735" y="5040"/>
                  </a:lnTo>
                  <a:lnTo>
                    <a:pt x="13266" y="2160"/>
                  </a:lnTo>
                  <a:lnTo>
                    <a:pt x="12246" y="720"/>
                  </a:lnTo>
                  <a:lnTo>
                    <a:pt x="7654" y="0"/>
                  </a:lnTo>
                  <a:lnTo>
                    <a:pt x="4082" y="5760"/>
                  </a:lnTo>
                  <a:lnTo>
                    <a:pt x="2551" y="576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0" name="Freeform 772"/>
            <p:cNvSpPr/>
            <p:nvPr/>
          </p:nvSpPr>
          <p:spPr>
            <a:xfrm>
              <a:off x="4146786" y="1290371"/>
              <a:ext cx="183780" cy="9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171"/>
                  </a:moveTo>
                  <a:lnTo>
                    <a:pt x="19658" y="514"/>
                  </a:lnTo>
                  <a:lnTo>
                    <a:pt x="14562" y="0"/>
                  </a:lnTo>
                  <a:lnTo>
                    <a:pt x="9101" y="1543"/>
                  </a:lnTo>
                  <a:lnTo>
                    <a:pt x="4733" y="1543"/>
                  </a:lnTo>
                  <a:lnTo>
                    <a:pt x="5097" y="3086"/>
                  </a:lnTo>
                  <a:lnTo>
                    <a:pt x="3276" y="6686"/>
                  </a:lnTo>
                  <a:lnTo>
                    <a:pt x="4733" y="9257"/>
                  </a:lnTo>
                  <a:lnTo>
                    <a:pt x="6553" y="7714"/>
                  </a:lnTo>
                  <a:lnTo>
                    <a:pt x="8737" y="12343"/>
                  </a:lnTo>
                  <a:lnTo>
                    <a:pt x="7645" y="13886"/>
                  </a:lnTo>
                  <a:lnTo>
                    <a:pt x="7281" y="12343"/>
                  </a:lnTo>
                  <a:lnTo>
                    <a:pt x="3640" y="15429"/>
                  </a:lnTo>
                  <a:lnTo>
                    <a:pt x="1092" y="15429"/>
                  </a:lnTo>
                  <a:lnTo>
                    <a:pt x="0" y="16200"/>
                  </a:lnTo>
                  <a:lnTo>
                    <a:pt x="728" y="18514"/>
                  </a:lnTo>
                  <a:lnTo>
                    <a:pt x="2548" y="20057"/>
                  </a:lnTo>
                  <a:lnTo>
                    <a:pt x="4369" y="17743"/>
                  </a:lnTo>
                  <a:lnTo>
                    <a:pt x="5825" y="17743"/>
                  </a:lnTo>
                  <a:lnTo>
                    <a:pt x="6917" y="21600"/>
                  </a:lnTo>
                  <a:lnTo>
                    <a:pt x="9101" y="16971"/>
                  </a:lnTo>
                  <a:lnTo>
                    <a:pt x="13834" y="1542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1" name="Freeform 773"/>
            <p:cNvSpPr/>
            <p:nvPr/>
          </p:nvSpPr>
          <p:spPr>
            <a:xfrm>
              <a:off x="3766372" y="1002700"/>
              <a:ext cx="697741" cy="33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90"/>
                  </a:moveTo>
                  <a:lnTo>
                    <a:pt x="673" y="11555"/>
                  </a:lnTo>
                  <a:lnTo>
                    <a:pt x="385" y="13594"/>
                  </a:lnTo>
                  <a:lnTo>
                    <a:pt x="2596" y="12537"/>
                  </a:lnTo>
                  <a:lnTo>
                    <a:pt x="3750" y="15709"/>
                  </a:lnTo>
                  <a:lnTo>
                    <a:pt x="2404" y="15407"/>
                  </a:lnTo>
                  <a:lnTo>
                    <a:pt x="1923" y="15709"/>
                  </a:lnTo>
                  <a:lnTo>
                    <a:pt x="1923" y="16766"/>
                  </a:lnTo>
                  <a:lnTo>
                    <a:pt x="1250" y="16766"/>
                  </a:lnTo>
                  <a:lnTo>
                    <a:pt x="1827" y="18881"/>
                  </a:lnTo>
                  <a:lnTo>
                    <a:pt x="2596" y="19334"/>
                  </a:lnTo>
                  <a:lnTo>
                    <a:pt x="2596" y="20392"/>
                  </a:lnTo>
                  <a:lnTo>
                    <a:pt x="3750" y="19787"/>
                  </a:lnTo>
                  <a:lnTo>
                    <a:pt x="4358" y="21147"/>
                  </a:lnTo>
                  <a:lnTo>
                    <a:pt x="4615" y="21298"/>
                  </a:lnTo>
                  <a:lnTo>
                    <a:pt x="4999" y="15860"/>
                  </a:lnTo>
                  <a:lnTo>
                    <a:pt x="5961" y="15256"/>
                  </a:lnTo>
                  <a:lnTo>
                    <a:pt x="6089" y="14501"/>
                  </a:lnTo>
                  <a:lnTo>
                    <a:pt x="6345" y="13897"/>
                  </a:lnTo>
                  <a:lnTo>
                    <a:pt x="6730" y="13443"/>
                  </a:lnTo>
                  <a:lnTo>
                    <a:pt x="7243" y="13141"/>
                  </a:lnTo>
                  <a:lnTo>
                    <a:pt x="8108" y="13594"/>
                  </a:lnTo>
                  <a:lnTo>
                    <a:pt x="7499" y="14350"/>
                  </a:lnTo>
                  <a:lnTo>
                    <a:pt x="7723" y="16162"/>
                  </a:lnTo>
                  <a:lnTo>
                    <a:pt x="7435" y="16766"/>
                  </a:lnTo>
                  <a:lnTo>
                    <a:pt x="7916" y="17673"/>
                  </a:lnTo>
                  <a:lnTo>
                    <a:pt x="9262" y="17069"/>
                  </a:lnTo>
                  <a:lnTo>
                    <a:pt x="9935" y="18881"/>
                  </a:lnTo>
                  <a:lnTo>
                    <a:pt x="10223" y="21147"/>
                  </a:lnTo>
                  <a:lnTo>
                    <a:pt x="11185" y="21600"/>
                  </a:lnTo>
                  <a:lnTo>
                    <a:pt x="12434" y="19485"/>
                  </a:lnTo>
                  <a:lnTo>
                    <a:pt x="13011" y="19334"/>
                  </a:lnTo>
                  <a:lnTo>
                    <a:pt x="14165" y="19334"/>
                  </a:lnTo>
                  <a:lnTo>
                    <a:pt x="15607" y="18881"/>
                  </a:lnTo>
                  <a:lnTo>
                    <a:pt x="16953" y="19032"/>
                  </a:lnTo>
                  <a:lnTo>
                    <a:pt x="17466" y="20694"/>
                  </a:lnTo>
                  <a:lnTo>
                    <a:pt x="17722" y="18579"/>
                  </a:lnTo>
                  <a:lnTo>
                    <a:pt x="17338" y="16313"/>
                  </a:lnTo>
                  <a:lnTo>
                    <a:pt x="18716" y="15709"/>
                  </a:lnTo>
                  <a:lnTo>
                    <a:pt x="19004" y="12537"/>
                  </a:lnTo>
                  <a:lnTo>
                    <a:pt x="20446" y="12990"/>
                  </a:lnTo>
                  <a:lnTo>
                    <a:pt x="20542" y="10649"/>
                  </a:lnTo>
                  <a:lnTo>
                    <a:pt x="21600" y="9743"/>
                  </a:lnTo>
                  <a:lnTo>
                    <a:pt x="20350" y="7930"/>
                  </a:lnTo>
                  <a:lnTo>
                    <a:pt x="20350" y="6873"/>
                  </a:lnTo>
                  <a:lnTo>
                    <a:pt x="19581" y="7779"/>
                  </a:lnTo>
                  <a:lnTo>
                    <a:pt x="18427" y="5966"/>
                  </a:lnTo>
                  <a:lnTo>
                    <a:pt x="17530" y="6420"/>
                  </a:lnTo>
                  <a:lnTo>
                    <a:pt x="17081" y="5211"/>
                  </a:lnTo>
                  <a:lnTo>
                    <a:pt x="16761" y="6117"/>
                  </a:lnTo>
                  <a:lnTo>
                    <a:pt x="14838" y="2039"/>
                  </a:lnTo>
                  <a:lnTo>
                    <a:pt x="14838" y="1359"/>
                  </a:lnTo>
                  <a:lnTo>
                    <a:pt x="13492" y="3399"/>
                  </a:lnTo>
                  <a:lnTo>
                    <a:pt x="12434" y="2719"/>
                  </a:lnTo>
                  <a:lnTo>
                    <a:pt x="12242" y="453"/>
                  </a:lnTo>
                  <a:lnTo>
                    <a:pt x="11569" y="0"/>
                  </a:lnTo>
                  <a:lnTo>
                    <a:pt x="11088" y="1359"/>
                  </a:lnTo>
                  <a:lnTo>
                    <a:pt x="8108" y="2039"/>
                  </a:lnTo>
                  <a:lnTo>
                    <a:pt x="7820" y="5211"/>
                  </a:lnTo>
                  <a:lnTo>
                    <a:pt x="7243" y="6117"/>
                  </a:lnTo>
                  <a:lnTo>
                    <a:pt x="7916" y="7024"/>
                  </a:lnTo>
                  <a:lnTo>
                    <a:pt x="7627" y="8232"/>
                  </a:lnTo>
                  <a:lnTo>
                    <a:pt x="5961" y="6873"/>
                  </a:lnTo>
                  <a:lnTo>
                    <a:pt x="4807" y="7930"/>
                  </a:lnTo>
                  <a:lnTo>
                    <a:pt x="4358" y="5966"/>
                  </a:lnTo>
                  <a:lnTo>
                    <a:pt x="2404" y="5664"/>
                  </a:lnTo>
                  <a:lnTo>
                    <a:pt x="1346" y="7930"/>
                  </a:lnTo>
                  <a:lnTo>
                    <a:pt x="1154" y="6117"/>
                  </a:lnTo>
                  <a:lnTo>
                    <a:pt x="769" y="6571"/>
                  </a:lnTo>
                  <a:lnTo>
                    <a:pt x="673" y="8383"/>
                  </a:lnTo>
                  <a:lnTo>
                    <a:pt x="0" y="929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2" name="Freeform 774"/>
            <p:cNvSpPr/>
            <p:nvPr/>
          </p:nvSpPr>
          <p:spPr>
            <a:xfrm>
              <a:off x="3916109" y="1233666"/>
              <a:ext cx="305186" cy="19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86"/>
                  </a:moveTo>
                  <a:lnTo>
                    <a:pt x="879" y="10029"/>
                  </a:lnTo>
                  <a:lnTo>
                    <a:pt x="879" y="8743"/>
                  </a:lnTo>
                  <a:lnTo>
                    <a:pt x="2929" y="6943"/>
                  </a:lnTo>
                  <a:lnTo>
                    <a:pt x="4247" y="8486"/>
                  </a:lnTo>
                  <a:lnTo>
                    <a:pt x="4393" y="11571"/>
                  </a:lnTo>
                  <a:lnTo>
                    <a:pt x="5711" y="10286"/>
                  </a:lnTo>
                  <a:lnTo>
                    <a:pt x="6590" y="10800"/>
                  </a:lnTo>
                  <a:lnTo>
                    <a:pt x="7981" y="15814"/>
                  </a:lnTo>
                  <a:lnTo>
                    <a:pt x="10837" y="18900"/>
                  </a:lnTo>
                  <a:lnTo>
                    <a:pt x="13033" y="20057"/>
                  </a:lnTo>
                  <a:lnTo>
                    <a:pt x="13033" y="21600"/>
                  </a:lnTo>
                  <a:lnTo>
                    <a:pt x="14571" y="21600"/>
                  </a:lnTo>
                  <a:lnTo>
                    <a:pt x="15010" y="17357"/>
                  </a:lnTo>
                  <a:lnTo>
                    <a:pt x="14571" y="15429"/>
                  </a:lnTo>
                  <a:lnTo>
                    <a:pt x="13692" y="15814"/>
                  </a:lnTo>
                  <a:lnTo>
                    <a:pt x="13473" y="13114"/>
                  </a:lnTo>
                  <a:lnTo>
                    <a:pt x="14571" y="14271"/>
                  </a:lnTo>
                  <a:lnTo>
                    <a:pt x="15230" y="14271"/>
                  </a:lnTo>
                  <a:lnTo>
                    <a:pt x="16767" y="11186"/>
                  </a:lnTo>
                  <a:lnTo>
                    <a:pt x="18744" y="11571"/>
                  </a:lnTo>
                  <a:lnTo>
                    <a:pt x="19184" y="12343"/>
                  </a:lnTo>
                  <a:lnTo>
                    <a:pt x="18525" y="13886"/>
                  </a:lnTo>
                  <a:lnTo>
                    <a:pt x="20721" y="12343"/>
                  </a:lnTo>
                  <a:lnTo>
                    <a:pt x="20941" y="13114"/>
                  </a:lnTo>
                  <a:lnTo>
                    <a:pt x="21600" y="12343"/>
                  </a:lnTo>
                  <a:lnTo>
                    <a:pt x="20282" y="10029"/>
                  </a:lnTo>
                  <a:lnTo>
                    <a:pt x="19184" y="10800"/>
                  </a:lnTo>
                  <a:lnTo>
                    <a:pt x="18305" y="9514"/>
                  </a:lnTo>
                  <a:lnTo>
                    <a:pt x="19403" y="7714"/>
                  </a:lnTo>
                  <a:lnTo>
                    <a:pt x="19184" y="6943"/>
                  </a:lnTo>
                  <a:lnTo>
                    <a:pt x="17866" y="7200"/>
                  </a:lnTo>
                  <a:lnTo>
                    <a:pt x="15010" y="10800"/>
                  </a:lnTo>
                  <a:lnTo>
                    <a:pt x="12814" y="10029"/>
                  </a:lnTo>
                  <a:lnTo>
                    <a:pt x="12155" y="6171"/>
                  </a:lnTo>
                  <a:lnTo>
                    <a:pt x="10617" y="3086"/>
                  </a:lnTo>
                  <a:lnTo>
                    <a:pt x="7542" y="4114"/>
                  </a:lnTo>
                  <a:lnTo>
                    <a:pt x="6443" y="2571"/>
                  </a:lnTo>
                  <a:lnTo>
                    <a:pt x="6151" y="3343"/>
                  </a:lnTo>
                  <a:lnTo>
                    <a:pt x="5565" y="4114"/>
                  </a:lnTo>
                  <a:lnTo>
                    <a:pt x="4833" y="4114"/>
                  </a:lnTo>
                  <a:lnTo>
                    <a:pt x="3954" y="3343"/>
                  </a:lnTo>
                  <a:lnTo>
                    <a:pt x="3368" y="4629"/>
                  </a:lnTo>
                  <a:lnTo>
                    <a:pt x="3368" y="3343"/>
                  </a:lnTo>
                  <a:lnTo>
                    <a:pt x="2636" y="3086"/>
                  </a:lnTo>
                  <a:lnTo>
                    <a:pt x="2636" y="1800"/>
                  </a:lnTo>
                  <a:lnTo>
                    <a:pt x="3075" y="0"/>
                  </a:lnTo>
                  <a:lnTo>
                    <a:pt x="879" y="1029"/>
                  </a:lnTo>
                </a:path>
              </a:pathLst>
            </a:custGeom>
            <a:solidFill>
              <a:srgbClr val="40FF40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3" name="Freeform 775"/>
            <p:cNvSpPr/>
            <p:nvPr/>
          </p:nvSpPr>
          <p:spPr>
            <a:xfrm>
              <a:off x="3654406" y="1258561"/>
              <a:ext cx="155447" cy="13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714"/>
                  </a:moveTo>
                  <a:lnTo>
                    <a:pt x="9936" y="3927"/>
                  </a:lnTo>
                  <a:lnTo>
                    <a:pt x="6912" y="714"/>
                  </a:lnTo>
                  <a:lnTo>
                    <a:pt x="4752" y="0"/>
                  </a:lnTo>
                  <a:lnTo>
                    <a:pt x="4752" y="1785"/>
                  </a:lnTo>
                  <a:lnTo>
                    <a:pt x="6912" y="2856"/>
                  </a:lnTo>
                  <a:lnTo>
                    <a:pt x="8208" y="6069"/>
                  </a:lnTo>
                  <a:lnTo>
                    <a:pt x="5616" y="5355"/>
                  </a:lnTo>
                  <a:lnTo>
                    <a:pt x="4752" y="6069"/>
                  </a:lnTo>
                  <a:lnTo>
                    <a:pt x="720" y="5355"/>
                  </a:lnTo>
                  <a:lnTo>
                    <a:pt x="0" y="6069"/>
                  </a:lnTo>
                  <a:lnTo>
                    <a:pt x="432" y="10711"/>
                  </a:lnTo>
                  <a:lnTo>
                    <a:pt x="3312" y="10711"/>
                  </a:lnTo>
                  <a:lnTo>
                    <a:pt x="7776" y="17316"/>
                  </a:lnTo>
                  <a:lnTo>
                    <a:pt x="11232" y="20529"/>
                  </a:lnTo>
                  <a:lnTo>
                    <a:pt x="15552" y="17851"/>
                  </a:lnTo>
                  <a:lnTo>
                    <a:pt x="15984" y="20529"/>
                  </a:lnTo>
                  <a:lnTo>
                    <a:pt x="18144" y="21600"/>
                  </a:lnTo>
                  <a:lnTo>
                    <a:pt x="19872" y="16245"/>
                  </a:lnTo>
                  <a:lnTo>
                    <a:pt x="21600" y="15709"/>
                  </a:lnTo>
                  <a:lnTo>
                    <a:pt x="16848" y="9640"/>
                  </a:lnTo>
                  <a:lnTo>
                    <a:pt x="15120" y="214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4" name="Freeform 776"/>
            <p:cNvSpPr/>
            <p:nvPr/>
          </p:nvSpPr>
          <p:spPr>
            <a:xfrm>
              <a:off x="3654406" y="1294520"/>
              <a:ext cx="106872" cy="9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4"/>
                  </a:moveTo>
                  <a:lnTo>
                    <a:pt x="635" y="8203"/>
                  </a:lnTo>
                  <a:lnTo>
                    <a:pt x="4871" y="8203"/>
                  </a:lnTo>
                  <a:lnTo>
                    <a:pt x="9529" y="14218"/>
                  </a:lnTo>
                  <a:lnTo>
                    <a:pt x="12071" y="14218"/>
                  </a:lnTo>
                  <a:lnTo>
                    <a:pt x="13976" y="16678"/>
                  </a:lnTo>
                  <a:lnTo>
                    <a:pt x="16518" y="17499"/>
                  </a:lnTo>
                  <a:lnTo>
                    <a:pt x="19059" y="21600"/>
                  </a:lnTo>
                  <a:lnTo>
                    <a:pt x="21600" y="19959"/>
                  </a:lnTo>
                  <a:lnTo>
                    <a:pt x="19059" y="14218"/>
                  </a:lnTo>
                  <a:lnTo>
                    <a:pt x="15247" y="11757"/>
                  </a:lnTo>
                  <a:lnTo>
                    <a:pt x="15247" y="7656"/>
                  </a:lnTo>
                  <a:lnTo>
                    <a:pt x="12706" y="3281"/>
                  </a:lnTo>
                  <a:lnTo>
                    <a:pt x="8259" y="0"/>
                  </a:lnTo>
                  <a:lnTo>
                    <a:pt x="6988" y="1094"/>
                  </a:lnTo>
                  <a:lnTo>
                    <a:pt x="1059" y="0"/>
                  </a:lnTo>
                </a:path>
              </a:pathLst>
            </a:custGeom>
            <a:solidFill>
              <a:srgbClr val="9CBEBD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5" name="Freeform 777"/>
            <p:cNvSpPr/>
            <p:nvPr/>
          </p:nvSpPr>
          <p:spPr>
            <a:xfrm>
              <a:off x="3600446" y="1239199"/>
              <a:ext cx="113641" cy="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6300"/>
                  </a:moveTo>
                  <a:lnTo>
                    <a:pt x="13816" y="2700"/>
                  </a:lnTo>
                  <a:lnTo>
                    <a:pt x="12259" y="0"/>
                  </a:lnTo>
                  <a:lnTo>
                    <a:pt x="9341" y="2700"/>
                  </a:lnTo>
                  <a:lnTo>
                    <a:pt x="7589" y="2700"/>
                  </a:lnTo>
                  <a:lnTo>
                    <a:pt x="5254" y="0"/>
                  </a:lnTo>
                  <a:lnTo>
                    <a:pt x="1168" y="2700"/>
                  </a:lnTo>
                  <a:lnTo>
                    <a:pt x="0" y="6300"/>
                  </a:lnTo>
                  <a:lnTo>
                    <a:pt x="10508" y="21600"/>
                  </a:lnTo>
                  <a:lnTo>
                    <a:pt x="11481" y="19800"/>
                  </a:lnTo>
                  <a:lnTo>
                    <a:pt x="16930" y="21600"/>
                  </a:lnTo>
                  <a:lnTo>
                    <a:pt x="18097" y="19800"/>
                  </a:lnTo>
                  <a:lnTo>
                    <a:pt x="21600" y="21600"/>
                  </a:lnTo>
                  <a:lnTo>
                    <a:pt x="19849" y="13500"/>
                  </a:lnTo>
                  <a:lnTo>
                    <a:pt x="16930" y="108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6" name="Freeform 778"/>
            <p:cNvSpPr/>
            <p:nvPr/>
          </p:nvSpPr>
          <p:spPr>
            <a:xfrm>
              <a:off x="3399447" y="1163132"/>
              <a:ext cx="61037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43"/>
                  </a:moveTo>
                  <a:lnTo>
                    <a:pt x="8640" y="12835"/>
                  </a:lnTo>
                  <a:lnTo>
                    <a:pt x="8640" y="21600"/>
                  </a:lnTo>
                  <a:lnTo>
                    <a:pt x="11880" y="21600"/>
                  </a:lnTo>
                  <a:lnTo>
                    <a:pt x="14040" y="12835"/>
                  </a:lnTo>
                  <a:lnTo>
                    <a:pt x="21600" y="14087"/>
                  </a:lnTo>
                  <a:lnTo>
                    <a:pt x="17280" y="7200"/>
                  </a:lnTo>
                  <a:lnTo>
                    <a:pt x="17280" y="2504"/>
                  </a:lnTo>
                  <a:lnTo>
                    <a:pt x="108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7" name="Freeform 779"/>
            <p:cNvSpPr/>
            <p:nvPr/>
          </p:nvSpPr>
          <p:spPr>
            <a:xfrm>
              <a:off x="3221381" y="1125790"/>
              <a:ext cx="102844" cy="6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8" y="0"/>
                  </a:moveTo>
                  <a:lnTo>
                    <a:pt x="3456" y="5891"/>
                  </a:lnTo>
                  <a:lnTo>
                    <a:pt x="0" y="11782"/>
                  </a:lnTo>
                  <a:lnTo>
                    <a:pt x="2160" y="18655"/>
                  </a:lnTo>
                  <a:lnTo>
                    <a:pt x="7344" y="21600"/>
                  </a:lnTo>
                  <a:lnTo>
                    <a:pt x="15120" y="14236"/>
                  </a:lnTo>
                  <a:lnTo>
                    <a:pt x="19656" y="15709"/>
                  </a:lnTo>
                  <a:lnTo>
                    <a:pt x="21600" y="8836"/>
                  </a:lnTo>
                  <a:lnTo>
                    <a:pt x="12528" y="5891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8" name="Freeform 780"/>
            <p:cNvSpPr/>
            <p:nvPr/>
          </p:nvSpPr>
          <p:spPr>
            <a:xfrm>
              <a:off x="5567269" y="2167215"/>
              <a:ext cx="30027" cy="6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400" y="9000"/>
                  </a:lnTo>
                  <a:lnTo>
                    <a:pt x="21600" y="21600"/>
                  </a:lnTo>
                  <a:lnTo>
                    <a:pt x="21600" y="126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59" name="Freeform 781"/>
            <p:cNvSpPr/>
            <p:nvPr/>
          </p:nvSpPr>
          <p:spPr>
            <a:xfrm>
              <a:off x="5567269" y="2174130"/>
              <a:ext cx="36752" cy="6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400" y="8640"/>
                  </a:lnTo>
                  <a:lnTo>
                    <a:pt x="21600" y="21600"/>
                  </a:lnTo>
                  <a:lnTo>
                    <a:pt x="21600" y="1296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0" name="Freeform 782"/>
            <p:cNvSpPr/>
            <p:nvPr/>
          </p:nvSpPr>
          <p:spPr>
            <a:xfrm>
              <a:off x="5788503" y="2504675"/>
              <a:ext cx="54304" cy="6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00" y="9529"/>
                  </a:lnTo>
                  <a:lnTo>
                    <a:pt x="15200" y="18424"/>
                  </a:lnTo>
                  <a:lnTo>
                    <a:pt x="21600" y="21600"/>
                  </a:lnTo>
                  <a:lnTo>
                    <a:pt x="21600" y="18424"/>
                  </a:lnTo>
                  <a:lnTo>
                    <a:pt x="15200" y="11435"/>
                  </a:lnTo>
                  <a:lnTo>
                    <a:pt x="10000" y="8259"/>
                  </a:lnTo>
                  <a:lnTo>
                    <a:pt x="4400" y="3176"/>
                  </a:lnTo>
                  <a:lnTo>
                    <a:pt x="160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1" name="Freeform 783"/>
            <p:cNvSpPr/>
            <p:nvPr/>
          </p:nvSpPr>
          <p:spPr>
            <a:xfrm>
              <a:off x="5788503" y="2511590"/>
              <a:ext cx="59710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20" y="9720"/>
                  </a:lnTo>
                  <a:lnTo>
                    <a:pt x="15120" y="18360"/>
                  </a:lnTo>
                  <a:lnTo>
                    <a:pt x="21600" y="21600"/>
                  </a:lnTo>
                  <a:lnTo>
                    <a:pt x="21600" y="18360"/>
                  </a:lnTo>
                  <a:lnTo>
                    <a:pt x="15120" y="11340"/>
                  </a:lnTo>
                  <a:lnTo>
                    <a:pt x="10080" y="8100"/>
                  </a:lnTo>
                  <a:lnTo>
                    <a:pt x="4320" y="3240"/>
                  </a:lnTo>
                  <a:lnTo>
                    <a:pt x="14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2" name="Freeform 784"/>
            <p:cNvSpPr/>
            <p:nvPr/>
          </p:nvSpPr>
          <p:spPr>
            <a:xfrm>
              <a:off x="6000294" y="2418927"/>
              <a:ext cx="19046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13500" y="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2700" y="21600"/>
                  </a:lnTo>
                  <a:lnTo>
                    <a:pt x="0" y="10800"/>
                  </a:lnTo>
                  <a:lnTo>
                    <a:pt x="270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3" name="Freeform 785"/>
            <p:cNvSpPr/>
            <p:nvPr/>
          </p:nvSpPr>
          <p:spPr>
            <a:xfrm>
              <a:off x="6000294" y="2418927"/>
              <a:ext cx="20449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4400" y="0"/>
                  </a:lnTo>
                  <a:lnTo>
                    <a:pt x="21600" y="10800"/>
                  </a:lnTo>
                  <a:lnTo>
                    <a:pt x="21600" y="21600"/>
                  </a:lnTo>
                  <a:lnTo>
                    <a:pt x="3600" y="21600"/>
                  </a:lnTo>
                  <a:lnTo>
                    <a:pt x="0" y="10800"/>
                  </a:lnTo>
                  <a:lnTo>
                    <a:pt x="3600" y="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4" name="Freeform 786"/>
            <p:cNvSpPr/>
            <p:nvPr/>
          </p:nvSpPr>
          <p:spPr>
            <a:xfrm>
              <a:off x="6020529" y="2395415"/>
              <a:ext cx="23179" cy="6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21600" y="0"/>
                  </a:lnTo>
                  <a:lnTo>
                    <a:pt x="14400" y="10800"/>
                  </a:lnTo>
                  <a:lnTo>
                    <a:pt x="21600" y="10800"/>
                  </a:lnTo>
                  <a:lnTo>
                    <a:pt x="21600" y="13500"/>
                  </a:lnTo>
                  <a:lnTo>
                    <a:pt x="12343" y="13500"/>
                  </a:lnTo>
                  <a:lnTo>
                    <a:pt x="9257" y="21600"/>
                  </a:lnTo>
                  <a:lnTo>
                    <a:pt x="0" y="1350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5" name="Freeform 787"/>
            <p:cNvSpPr/>
            <p:nvPr/>
          </p:nvSpPr>
          <p:spPr>
            <a:xfrm>
              <a:off x="6020529" y="2398182"/>
              <a:ext cx="27318" cy="6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21600" y="0"/>
                  </a:lnTo>
                  <a:lnTo>
                    <a:pt x="14400" y="10800"/>
                  </a:lnTo>
                  <a:lnTo>
                    <a:pt x="21600" y="10800"/>
                  </a:lnTo>
                  <a:lnTo>
                    <a:pt x="21600" y="14400"/>
                  </a:lnTo>
                  <a:lnTo>
                    <a:pt x="12000" y="14400"/>
                  </a:lnTo>
                  <a:lnTo>
                    <a:pt x="9600" y="21600"/>
                  </a:lnTo>
                  <a:lnTo>
                    <a:pt x="0" y="14400"/>
                  </a:lnTo>
                </a:path>
              </a:pathLst>
            </a:custGeom>
            <a:solidFill>
              <a:srgbClr val="DC2A2A"/>
            </a:solidFill>
            <a:ln w="12700" cap="rnd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6" name="Freeform 788"/>
            <p:cNvSpPr/>
            <p:nvPr/>
          </p:nvSpPr>
          <p:spPr>
            <a:xfrm>
              <a:off x="4929198" y="1656875"/>
              <a:ext cx="49914" cy="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73" y="8640"/>
                    <a:pt x="7200" y="2880"/>
                    <a:pt x="13745" y="0"/>
                  </a:cubicBezTo>
                  <a:cubicBezTo>
                    <a:pt x="16364" y="1440"/>
                    <a:pt x="21600" y="4320"/>
                    <a:pt x="21600" y="4320"/>
                  </a:cubicBezTo>
                </a:path>
              </a:pathLst>
            </a:custGeom>
            <a:solidFill>
              <a:srgbClr val="FFFF00"/>
            </a:solidFill>
            <a:ln w="12700" cap="flat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7" name="Freeform 789"/>
            <p:cNvSpPr/>
            <p:nvPr/>
          </p:nvSpPr>
          <p:spPr>
            <a:xfrm>
              <a:off x="4722524" y="2042742"/>
              <a:ext cx="12701" cy="6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400" y="5400"/>
                    <a:pt x="7200" y="10800"/>
                    <a:pt x="21600" y="0"/>
                  </a:cubicBezTo>
                </a:path>
              </a:pathLst>
            </a:custGeom>
            <a:solidFill>
              <a:srgbClr val="A9A57C"/>
            </a:solidFill>
            <a:ln w="12700" cap="flat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8" name="Freeform 790"/>
            <p:cNvSpPr/>
            <p:nvPr/>
          </p:nvSpPr>
          <p:spPr>
            <a:xfrm>
              <a:off x="3299622" y="1262710"/>
              <a:ext cx="14840" cy="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" y="14400"/>
                    <a:pt x="2160" y="7200"/>
                    <a:pt x="6480" y="3600"/>
                  </a:cubicBezTo>
                  <a:cubicBezTo>
                    <a:pt x="10800" y="0"/>
                    <a:pt x="21600" y="0"/>
                    <a:pt x="21600" y="0"/>
                  </a:cubicBezTo>
                </a:path>
              </a:pathLst>
            </a:custGeom>
            <a:solidFill>
              <a:srgbClr val="40FF40"/>
            </a:solidFill>
            <a:ln w="12700" cap="flat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69" name="Freeform 791"/>
            <p:cNvSpPr/>
            <p:nvPr/>
          </p:nvSpPr>
          <p:spPr>
            <a:xfrm>
              <a:off x="3299479" y="1275158"/>
              <a:ext cx="21292" cy="5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63" h="16971" extrusionOk="0">
                  <a:moveTo>
                    <a:pt x="4716" y="16971"/>
                  </a:moveTo>
                  <a:cubicBezTo>
                    <a:pt x="7916" y="7714"/>
                    <a:pt x="15916" y="7714"/>
                    <a:pt x="7916" y="16971"/>
                  </a:cubicBezTo>
                  <a:cubicBezTo>
                    <a:pt x="-5684" y="12343"/>
                    <a:pt x="1516" y="6171"/>
                    <a:pt x="5516" y="12343"/>
                  </a:cubicBezTo>
                  <a:cubicBezTo>
                    <a:pt x="11916" y="7714"/>
                    <a:pt x="9516" y="21600"/>
                    <a:pt x="5516" y="9257"/>
                  </a:cubicBezTo>
                  <a:cubicBezTo>
                    <a:pt x="7916" y="7714"/>
                    <a:pt x="12716" y="0"/>
                    <a:pt x="10316" y="0"/>
                  </a:cubicBezTo>
                  <a:cubicBezTo>
                    <a:pt x="9516" y="0"/>
                    <a:pt x="5516" y="15429"/>
                    <a:pt x="4716" y="16971"/>
                  </a:cubicBezTo>
                  <a:close/>
                </a:path>
              </a:pathLst>
            </a:custGeom>
            <a:solidFill>
              <a:srgbClr val="A9A57C"/>
            </a:solidFill>
            <a:ln w="12700" cap="flat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070" name="Freeform 792"/>
            <p:cNvSpPr/>
            <p:nvPr/>
          </p:nvSpPr>
          <p:spPr>
            <a:xfrm>
              <a:off x="2486183" y="1859551"/>
              <a:ext cx="19532" cy="5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60" h="17873" extrusionOk="0">
                  <a:moveTo>
                    <a:pt x="0" y="71"/>
                  </a:moveTo>
                  <a:cubicBezTo>
                    <a:pt x="3812" y="15191"/>
                    <a:pt x="3812" y="19511"/>
                    <a:pt x="13976" y="17351"/>
                  </a:cubicBezTo>
                  <a:cubicBezTo>
                    <a:pt x="21600" y="-2089"/>
                    <a:pt x="10165" y="71"/>
                    <a:pt x="0" y="71"/>
                  </a:cubicBezTo>
                  <a:close/>
                </a:path>
              </a:pathLst>
            </a:custGeom>
            <a:solidFill>
              <a:srgbClr val="A9A57C"/>
            </a:solidFill>
            <a:ln w="12700" cap="flat">
              <a:solidFill>
                <a:srgbClr val="675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2F2B2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sp>
        <p:nvSpPr>
          <p:cNvPr id="1072" name="1588 Metin kutusu"/>
          <p:cNvSpPr txBox="1"/>
          <p:nvPr/>
        </p:nvSpPr>
        <p:spPr>
          <a:xfrm>
            <a:off x="3699271" y="4906486"/>
            <a:ext cx="3888433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Astımın görülme sıklığı ülkelere göre </a:t>
            </a:r>
            <a:r>
              <a:rPr u="sng"/>
              <a:t>%1-18</a:t>
            </a:r>
            <a:r>
              <a:t> arasında değişir.</a:t>
            </a:r>
          </a:p>
        </p:txBody>
      </p:sp>
      <p:sp>
        <p:nvSpPr>
          <p:cNvPr id="1073" name="Metin kutusu 4"/>
          <p:cNvSpPr txBox="1"/>
          <p:nvPr/>
        </p:nvSpPr>
        <p:spPr>
          <a:xfrm>
            <a:off x="3708772" y="5911055"/>
            <a:ext cx="311016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Dtsch Arztebl Int 2014;111:847-55.</a:t>
            </a:r>
          </a:p>
          <a:p>
            <a:pPr algn="just">
              <a:defRPr sz="1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Eur Respir J. 2009;33(4):724-33.</a:t>
            </a:r>
          </a:p>
        </p:txBody>
      </p:sp>
      <p:sp>
        <p:nvSpPr>
          <p:cNvPr id="1074" name="Başlık 1"/>
          <p:cNvSpPr txBox="1"/>
          <p:nvPr/>
        </p:nvSpPr>
        <p:spPr>
          <a:xfrm>
            <a:off x="2298700" y="521018"/>
            <a:ext cx="82296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8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- epidemiyoloji</a:t>
            </a:r>
          </a:p>
        </p:txBody>
      </p:sp>
      <p:sp>
        <p:nvSpPr>
          <p:cNvPr id="1075" name="Rectangle 796"/>
          <p:cNvSpPr txBox="1"/>
          <p:nvPr/>
        </p:nvSpPr>
        <p:spPr>
          <a:xfrm>
            <a:off x="1458912" y="4160837"/>
            <a:ext cx="1135063" cy="160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14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%</a:t>
            </a:r>
            <a:r>
              <a:rPr u="sng"/>
              <a:t>&gt;</a:t>
            </a:r>
            <a:r>
              <a:t>10.1</a:t>
            </a:r>
          </a:p>
          <a:p>
            <a:pPr>
              <a:lnSpc>
                <a:spcPct val="120000"/>
              </a:lnSpc>
              <a:defRPr sz="14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%7.6 – 10.0</a:t>
            </a:r>
          </a:p>
          <a:p>
            <a:pPr>
              <a:lnSpc>
                <a:spcPct val="120000"/>
              </a:lnSpc>
              <a:defRPr sz="14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%5.1 – 7.5</a:t>
            </a:r>
          </a:p>
          <a:p>
            <a:pPr>
              <a:lnSpc>
                <a:spcPct val="120000"/>
              </a:lnSpc>
              <a:defRPr sz="14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%2.5 – 5.0</a:t>
            </a:r>
          </a:p>
          <a:p>
            <a:pPr>
              <a:lnSpc>
                <a:spcPct val="120000"/>
              </a:lnSpc>
              <a:defRPr sz="1400" b="1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% 0 – 2.5</a:t>
            </a:r>
            <a:br/>
            <a:r>
              <a:t>Bilgi yok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88" name="Hafif-orta dereceli alevlenmelerin tedavisi"/>
          <p:cNvSpPr txBox="1">
            <a:spLocks noGrp="1"/>
          </p:cNvSpPr>
          <p:nvPr>
            <p:ph type="body" sz="quarter" idx="1"/>
          </p:nvPr>
        </p:nvSpPr>
        <p:spPr>
          <a:xfrm>
            <a:off x="762000" y="1170795"/>
            <a:ext cx="3657600" cy="639763"/>
          </a:xfrm>
          <a:prstGeom prst="rect">
            <a:avLst/>
          </a:prstGeom>
        </p:spPr>
        <p:txBody>
          <a:bodyPr anchor="b"/>
          <a:lstStyle>
            <a:lvl1pPr marL="0" indent="0" algn="ctr" defTabSz="786384">
              <a:spcBef>
                <a:spcPts val="400"/>
              </a:spcBef>
              <a:buSzTx/>
              <a:buFontTx/>
              <a:buNone/>
              <a:defRPr sz="1720" b="1">
                <a:solidFill>
                  <a:schemeClr val="accent1"/>
                </a:solidFill>
              </a:defRPr>
            </a:lvl1pPr>
          </a:lstStyle>
          <a:p>
            <a:r>
              <a:t>Hafif-orta dereceli alevlenmelerin tedavisi </a:t>
            </a:r>
          </a:p>
        </p:txBody>
      </p:sp>
      <p:sp>
        <p:nvSpPr>
          <p:cNvPr id="1289" name="İçerik Yer Tutucusu 3"/>
          <p:cNvSpPr txBox="1"/>
          <p:nvPr/>
        </p:nvSpPr>
        <p:spPr>
          <a:xfrm>
            <a:off x="762000" y="1810557"/>
            <a:ext cx="3657600" cy="395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4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SABA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4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Ipratropium bromid düşünülebilir 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4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Kontrollü oksijen; hedef SpO2: %93–95 (çocuklar için %94-98)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4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Oral kortikosteroid</a:t>
            </a:r>
          </a:p>
        </p:txBody>
      </p:sp>
      <p:sp>
        <p:nvSpPr>
          <p:cNvPr id="1290" name="Metin Yer Tutucusu 4"/>
          <p:cNvSpPr/>
          <p:nvPr/>
        </p:nvSpPr>
        <p:spPr>
          <a:xfrm>
            <a:off x="4749800" y="1135572"/>
            <a:ext cx="3657600" cy="42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92500"/>
          </a:bodyPr>
          <a:lstStyle>
            <a:lvl1pPr algn="ctr" defTabSz="850391">
              <a:spcBef>
                <a:spcPts val="400"/>
              </a:spcBef>
              <a:defRPr sz="186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Ağır dereceli alevlenmelerin tedavisi </a:t>
            </a:r>
          </a:p>
        </p:txBody>
      </p:sp>
      <p:sp>
        <p:nvSpPr>
          <p:cNvPr id="1291" name="İçerik Yer Tutucusu 5"/>
          <p:cNvSpPr txBox="1"/>
          <p:nvPr/>
        </p:nvSpPr>
        <p:spPr>
          <a:xfrm>
            <a:off x="4724400" y="1810557"/>
            <a:ext cx="3657600" cy="395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SABA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Ipratropium bromid 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Kontrollü oksijen; hedef SpO2: %93–95 (çocuklar için %94-98)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Oral veya IV kortikosteroid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IV magnezyum düşünülebilir</a:t>
            </a:r>
          </a:p>
          <a:p>
            <a:pPr marL="342900" indent="-228600">
              <a:spcBef>
                <a:spcPts val="500"/>
              </a:spcBef>
              <a:buClr>
                <a:srgbClr val="A9A57C"/>
              </a:buClr>
              <a:buSzPct val="100000"/>
              <a:buFont typeface="Arial"/>
              <a:buChar char="•"/>
              <a:defRPr sz="2200">
                <a:solidFill>
                  <a:srgbClr val="2F2B2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Yüksek doz İKS düşünülebilir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95" name="Tütün maruziyetinden kaçınmak…"/>
          <p:cNvSpPr txBox="1">
            <a:spLocks noGrp="1"/>
          </p:cNvSpPr>
          <p:nvPr>
            <p:ph type="body" idx="1"/>
          </p:nvPr>
        </p:nvSpPr>
        <p:spPr>
          <a:xfrm>
            <a:off x="762000" y="1691481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lnSpc>
                <a:spcPct val="108000"/>
              </a:lnSpc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Tütün maruziyetinden kaçınmak</a:t>
            </a:r>
          </a:p>
          <a:p>
            <a:pPr indent="-228600">
              <a:lnSpc>
                <a:spcPct val="108000"/>
              </a:lnSpc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Fiziksel aktivite</a:t>
            </a:r>
          </a:p>
          <a:p>
            <a:pPr indent="-228600">
              <a:lnSpc>
                <a:spcPct val="108000"/>
              </a:lnSpc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Mesleki astım için:</a:t>
            </a:r>
          </a:p>
          <a:p>
            <a:pPr marL="640080" lvl="1" indent="-228600">
              <a:lnSpc>
                <a:spcPct val="108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Tüm astımlı hastalara ne iş yaptıklarını sor, duyarlılaştırıcıları uzaklaştır</a:t>
            </a:r>
          </a:p>
          <a:p>
            <a:pPr indent="-228600">
              <a:lnSpc>
                <a:spcPct val="108000"/>
              </a:lnSpc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Astımı kötüleştiren ilaçlardan uzak dur</a:t>
            </a:r>
          </a:p>
          <a:p>
            <a:pPr marL="640080" lvl="1" indent="-228600">
              <a:lnSpc>
                <a:spcPct val="108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NSAİİ ya da beta-blokerler</a:t>
            </a:r>
          </a:p>
          <a:p>
            <a:pPr indent="-228600">
              <a:lnSpc>
                <a:spcPct val="108000"/>
              </a:lnSpc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Evinizden rutubet ya da küfü uzaklaştırın</a:t>
            </a:r>
          </a:p>
          <a:p>
            <a:pPr marL="640080" lvl="1" indent="-228600">
              <a:lnSpc>
                <a:spcPct val="108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Astım semptomlarını ve ilaç kullanımını azaltır</a:t>
            </a:r>
          </a:p>
          <a:p>
            <a:pPr indent="-228600">
              <a:lnSpc>
                <a:spcPct val="108000"/>
              </a:lnSpc>
              <a:spcBef>
                <a:spcPts val="500"/>
              </a:spcBef>
              <a:buClr>
                <a:srgbClr val="A9A57C"/>
              </a:buClr>
              <a:defRPr sz="2200">
                <a:solidFill>
                  <a:srgbClr val="2F2B20"/>
                </a:solidFill>
              </a:defRPr>
            </a:pPr>
            <a:r>
              <a:t>Allerjenden kaçınma</a:t>
            </a:r>
          </a:p>
          <a:p>
            <a:pPr marL="640080" lvl="1" indent="-228600">
              <a:lnSpc>
                <a:spcPct val="108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Genel strateji olarak önerilmez</a:t>
            </a:r>
          </a:p>
        </p:txBody>
      </p:sp>
      <p:sp>
        <p:nvSpPr>
          <p:cNvPr id="1296" name="Title 1"/>
          <p:cNvSpPr txBox="1"/>
          <p:nvPr/>
        </p:nvSpPr>
        <p:spPr>
          <a:xfrm>
            <a:off x="876300" y="56911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Non- Farmakolojik girişimler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00" name="Metin kutusu 5"/>
          <p:cNvSpPr txBox="1"/>
          <p:nvPr/>
        </p:nvSpPr>
        <p:spPr>
          <a:xfrm>
            <a:off x="3018578" y="1674176"/>
            <a:ext cx="345638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tr-TR" dirty="0" smtClean="0"/>
              <a:t> TÜSAD-GEAK üyesi</a:t>
            </a:r>
          </a:p>
          <a:p>
            <a:r>
              <a:rPr lang="tr-TR" dirty="0"/>
              <a:t> </a:t>
            </a:r>
            <a:r>
              <a:rPr lang="tr-TR" dirty="0" smtClean="0"/>
              <a:t>  </a:t>
            </a:r>
            <a:r>
              <a:rPr dirty="0" smtClean="0"/>
              <a:t>Dr</a:t>
            </a:r>
            <a:r>
              <a:rPr dirty="0"/>
              <a:t>. </a:t>
            </a:r>
            <a:r>
              <a:rPr dirty="0" err="1"/>
              <a:t>Kurtuluş</a:t>
            </a:r>
            <a:r>
              <a:rPr dirty="0"/>
              <a:t> </a:t>
            </a:r>
            <a:r>
              <a:rPr dirty="0" err="1"/>
              <a:t>Aksu</a:t>
            </a:r>
            <a:endParaRPr dirty="0"/>
          </a:p>
        </p:txBody>
      </p:sp>
      <p:sp>
        <p:nvSpPr>
          <p:cNvPr id="1301" name="Metin kutusu 5"/>
          <p:cNvSpPr txBox="1"/>
          <p:nvPr/>
        </p:nvSpPr>
        <p:spPr>
          <a:xfrm>
            <a:off x="2843808" y="988376"/>
            <a:ext cx="345638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7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2009 yılında yapılan astım prevalans çalışması ile erişkinlerde astım prevalansının %6.2-11.2 oranında olduğu saptanmıştır. *…"/>
          <p:cNvSpPr txBox="1">
            <a:spLocks noGrp="1"/>
          </p:cNvSpPr>
          <p:nvPr>
            <p:ph type="body" idx="1"/>
          </p:nvPr>
        </p:nvSpPr>
        <p:spPr>
          <a:xfrm>
            <a:off x="952500" y="1993900"/>
            <a:ext cx="7620000" cy="4800600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500"/>
              </a:spcBef>
              <a:buClr>
                <a:srgbClr val="A9A57C"/>
              </a:buClr>
              <a:defRPr sz="2400">
                <a:solidFill>
                  <a:srgbClr val="2F2B20"/>
                </a:solidFill>
              </a:defRPr>
            </a:pPr>
            <a:r>
              <a:t>2009 yılında yapılan astım prevalans çalışması ile erişkinlerde astım prevalansının </a:t>
            </a:r>
            <a:r>
              <a:rPr u="sng"/>
              <a:t>%6.2-11.2 </a:t>
            </a:r>
            <a:r>
              <a:t>oranında olduğu saptanmıştır. </a:t>
            </a:r>
            <a:r>
              <a:rPr baseline="30000"/>
              <a:t>*</a:t>
            </a:r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400" baseline="30000">
                <a:solidFill>
                  <a:srgbClr val="2F2B20"/>
                </a:solidFill>
              </a:defRPr>
            </a:pPr>
            <a:endParaRPr baseline="30000"/>
          </a:p>
          <a:p>
            <a:pPr indent="-228600">
              <a:spcBef>
                <a:spcPts val="500"/>
              </a:spcBef>
              <a:buClr>
                <a:srgbClr val="A9A57C"/>
              </a:buClr>
              <a:defRPr sz="2400">
                <a:solidFill>
                  <a:srgbClr val="2F2B20"/>
                </a:solidFill>
              </a:defRPr>
            </a:pPr>
            <a:r>
              <a:t>Doktor tarafından tanı konmuş yaşa ve cinsiyete standardize astım sıklığı %4.5’dir (erkeklerde %2.8, kadınlarda %6.2)</a:t>
            </a:r>
            <a:r>
              <a:rPr baseline="30000"/>
              <a:t> ¥</a:t>
            </a:r>
            <a:r>
              <a:t> </a:t>
            </a:r>
          </a:p>
          <a:p>
            <a:pPr marL="0" indent="0">
              <a:spcBef>
                <a:spcPts val="500"/>
              </a:spcBef>
              <a:buClr>
                <a:srgbClr val="A9A57C"/>
              </a:buClr>
              <a:buSzTx/>
              <a:buNone/>
              <a:defRPr sz="2400">
                <a:solidFill>
                  <a:srgbClr val="2F2B20"/>
                </a:solidFill>
              </a:defRPr>
            </a:pPr>
            <a:endParaRPr/>
          </a:p>
          <a:p>
            <a:pPr marL="0" indent="0">
              <a:spcBef>
                <a:spcPts val="200"/>
              </a:spcBef>
              <a:buClr>
                <a:srgbClr val="A9A57C"/>
              </a:buClr>
              <a:buSzTx/>
              <a:buNone/>
              <a:defRPr sz="1200" baseline="30000">
                <a:solidFill>
                  <a:srgbClr val="2F2B20"/>
                </a:solidFill>
              </a:defRPr>
            </a:pPr>
            <a:r>
              <a:t> * </a:t>
            </a:r>
            <a:r>
              <a:rPr i="1" baseline="0"/>
              <a:t>Eur Respir J. 2009; PARFAIT study</a:t>
            </a:r>
            <a:endParaRPr i="1"/>
          </a:p>
          <a:p>
            <a:pPr marL="0" indent="0">
              <a:spcBef>
                <a:spcPts val="200"/>
              </a:spcBef>
              <a:buClr>
                <a:srgbClr val="A9A57C"/>
              </a:buClr>
              <a:buSzTx/>
              <a:buNone/>
              <a:defRPr sz="1200" baseline="30000">
                <a:solidFill>
                  <a:srgbClr val="2F2B20"/>
                </a:solidFill>
              </a:defRPr>
            </a:pPr>
            <a:r>
              <a:t> ¥ </a:t>
            </a:r>
            <a:r>
              <a:rPr i="1" baseline="0"/>
              <a:t>T.C. Sağlık Bakanlığı Türkiye Halk Sağlığı Kurumu Türkiye Kronik Hastalıklar ve Risk Faktörleri Sıklığı Çalışması</a:t>
            </a:r>
          </a:p>
        </p:txBody>
      </p:sp>
      <p:sp>
        <p:nvSpPr>
          <p:cNvPr id="1080" name="Başlık 1"/>
          <p:cNvSpPr txBox="1"/>
          <p:nvPr/>
        </p:nvSpPr>
        <p:spPr>
          <a:xfrm>
            <a:off x="952500" y="668337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Astımda Türkiye verileri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84" name="Astım:…"/>
          <p:cNvSpPr txBox="1">
            <a:spLocks noGrp="1"/>
          </p:cNvSpPr>
          <p:nvPr>
            <p:ph type="body" idx="1"/>
          </p:nvPr>
        </p:nvSpPr>
        <p:spPr>
          <a:xfrm>
            <a:off x="762000" y="1691481"/>
            <a:ext cx="7620000" cy="4800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A9A57C"/>
              </a:buClr>
              <a:buSzTx/>
              <a:buNone/>
              <a:defRPr sz="2900" u="sng">
                <a:solidFill>
                  <a:srgbClr val="2F2B2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Astım:</a:t>
            </a:r>
            <a:endParaRPr sz="2000"/>
          </a:p>
          <a:p>
            <a:pPr indent="-228600">
              <a:lnSpc>
                <a:spcPct val="80000"/>
              </a:lnSpc>
              <a:spcBef>
                <a:spcPts val="600"/>
              </a:spcBef>
              <a:buClr>
                <a:srgbClr val="A9A57C"/>
              </a:buClr>
              <a:defRPr sz="2900">
                <a:solidFill>
                  <a:srgbClr val="2F2B20"/>
                </a:solidFill>
              </a:defRPr>
            </a:pPr>
            <a:r>
              <a:t>Kronik hava yolu inflamasyonu ile karakterize heterojen bir hastalık</a:t>
            </a:r>
            <a:endParaRPr sz="3200"/>
          </a:p>
          <a:p>
            <a:pPr indent="-228600">
              <a:lnSpc>
                <a:spcPct val="80000"/>
              </a:lnSpc>
              <a:spcBef>
                <a:spcPts val="600"/>
              </a:spcBef>
              <a:buClr>
                <a:srgbClr val="A9A57C"/>
              </a:buClr>
              <a:defRPr sz="2900">
                <a:solidFill>
                  <a:srgbClr val="2F2B20"/>
                </a:solidFill>
              </a:defRPr>
            </a:pPr>
            <a:r>
              <a:t>Değişken ekspiratuvar hava yolu kısıtlanması ile birlikte zaman içinde şiddeti değişkenlik gösteren wheeze, nefes darlığı, göğüste sıkışıklık ve öksürük gibi solunumsal yakınmalar</a:t>
            </a:r>
            <a:endParaRPr sz="2000"/>
          </a:p>
          <a:p>
            <a:pPr indent="-228600">
              <a:lnSpc>
                <a:spcPct val="80000"/>
              </a:lnSpc>
              <a:spcBef>
                <a:spcPts val="600"/>
              </a:spcBef>
              <a:buClr>
                <a:srgbClr val="A9A57C"/>
              </a:buClr>
              <a:defRPr sz="2900">
                <a:solidFill>
                  <a:srgbClr val="2F2B20"/>
                </a:solidFill>
              </a:defRPr>
            </a:pPr>
            <a:r>
              <a:t>Viral enfeksiyonlar, allerjenler, tütün dumanı, egzersiz ve stresle başlayan veya kötüleştirebilen semptomlar  </a:t>
            </a:r>
          </a:p>
        </p:txBody>
      </p:sp>
      <p:sp>
        <p:nvSpPr>
          <p:cNvPr id="1085" name="Başlık 1"/>
          <p:cNvSpPr txBox="1"/>
          <p:nvPr/>
        </p:nvSpPr>
        <p:spPr>
          <a:xfrm>
            <a:off x="762000" y="36591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Tanımı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89" name="Tedaviye başlandıktan sonra tanının doğrulanması zordur. Kesin tanı için kanıtların kontrol edici tedavinin öncesinde toplanması uygundur.…"/>
          <p:cNvSpPr txBox="1">
            <a:spLocks noGrp="1"/>
          </p:cNvSpPr>
          <p:nvPr>
            <p:ph type="body" idx="1"/>
          </p:nvPr>
        </p:nvSpPr>
        <p:spPr>
          <a:xfrm>
            <a:off x="762000" y="1462880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</a:defRPr>
            </a:pPr>
            <a:r>
              <a:t>Tedaviye başlandıktan sonra tanının doğrulanması zordur. Kesin tanı için kanıtların kontrol edici tedavinin öncesinde toplanması uygundur.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800">
                <a:solidFill>
                  <a:srgbClr val="2F2B20"/>
                </a:solidFill>
              </a:defRPr>
            </a:pPr>
            <a:r>
              <a:t>Astım havayolu inflamasyonu ve havayolu aşırı duyarlılığı ile karakterizedir. </a:t>
            </a:r>
            <a:r>
              <a:rPr u="sng"/>
              <a:t>Ancak bunlar astım tanısı için yeterli ya da gerekli değildir. 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800" b="1">
                <a:solidFill>
                  <a:srgbClr val="2F2B20"/>
                </a:solidFill>
              </a:defRPr>
            </a:pPr>
            <a:r>
              <a:t>Karakteristik semptom paterni gösteren öykü 			                   +</a:t>
            </a:r>
          </a:p>
          <a:p>
            <a:pPr indent="-228600">
              <a:spcBef>
                <a:spcPts val="600"/>
              </a:spcBef>
              <a:buClr>
                <a:srgbClr val="A9A57C"/>
              </a:buClr>
              <a:defRPr sz="2800" b="1">
                <a:solidFill>
                  <a:srgbClr val="2F2B20"/>
                </a:solidFill>
              </a:defRPr>
            </a:pPr>
            <a:r>
              <a:t>bronkodilatör reverzibilite testi /diğer testler</a:t>
            </a:r>
          </a:p>
        </p:txBody>
      </p:sp>
      <p:sp>
        <p:nvSpPr>
          <p:cNvPr id="1090" name="Başlık 1"/>
          <p:cNvSpPr txBox="1"/>
          <p:nvPr/>
        </p:nvSpPr>
        <p:spPr>
          <a:xfrm>
            <a:off x="762000" y="36591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tanımı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9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94" name="Astımla uyumlu;…"/>
          <p:cNvSpPr txBox="1">
            <a:spLocks noGrp="1"/>
          </p:cNvSpPr>
          <p:nvPr>
            <p:ph type="body" idx="1"/>
          </p:nvPr>
        </p:nvSpPr>
        <p:spPr>
          <a:xfrm>
            <a:off x="570384" y="1230659"/>
            <a:ext cx="8003232" cy="5132042"/>
          </a:xfrm>
          <a:prstGeom prst="rect">
            <a:avLst/>
          </a:prstGeom>
        </p:spPr>
        <p:txBody>
          <a:bodyPr/>
          <a:lstStyle/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 b="1">
                <a:solidFill>
                  <a:srgbClr val="2F2B20"/>
                </a:solidFill>
              </a:defRPr>
            </a:pPr>
            <a:r>
              <a:t>Astımla </a:t>
            </a:r>
            <a:r>
              <a:rPr i="1" u="sng"/>
              <a:t>uyumlu;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Birden fazla semptomun birlikteliği (wheeze, nefes darlığı, göğüste sıkışıklık ve öksürük)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Semptomların geceleri veya sabaha karşı kötüleşmesi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Semptomların varlığının ve şiddetinin zaman içinde değişmesi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Semptomlar viral enfeksiyonlar, egzersiz, allerjen maruziyeti, hava değişiklikleri, gülme krizi, duman gibi iritanlar, güçlü kokular ile tetiklenir</a:t>
            </a:r>
          </a:p>
          <a:p>
            <a:pPr marL="614476" lvl="1" indent="-219455" defTabSz="877823">
              <a:lnSpc>
                <a:spcPct val="110000"/>
              </a:lnSpc>
              <a:spcBef>
                <a:spcPts val="400"/>
              </a:spcBef>
              <a:buClr>
                <a:srgbClr val="9CBEBD"/>
              </a:buClr>
              <a:buChar char="•"/>
              <a:defRPr sz="1824">
                <a:solidFill>
                  <a:srgbClr val="2F2B20"/>
                </a:solidFill>
              </a:defRPr>
            </a:pPr>
            <a:endParaRPr/>
          </a:p>
          <a:p>
            <a:pPr marL="0" lvl="1" indent="395020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buSzTx/>
              <a:buNone/>
              <a:defRPr sz="1824" b="1" i="1">
                <a:solidFill>
                  <a:srgbClr val="2F2B20"/>
                </a:solidFill>
              </a:defRPr>
            </a:pPr>
            <a:r>
              <a:t>Astımla </a:t>
            </a:r>
            <a:r>
              <a:rPr u="sng"/>
              <a:t>uyumsuz</a:t>
            </a:r>
            <a:r>
              <a:t>;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İzole öksürük; başka bir solunumsal yakınma olmaksızın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Kronik balgam çıkarma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Sersemlik, başdönmesi ve vücutta karıncalanma ile ilişkili olan nefes darlığı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Göğüs ağrısı</a:t>
            </a:r>
          </a:p>
          <a:p>
            <a:pPr marL="329184" indent="-219455" defTabSz="877823">
              <a:lnSpc>
                <a:spcPct val="110000"/>
              </a:lnSpc>
              <a:spcBef>
                <a:spcPts val="400"/>
              </a:spcBef>
              <a:buClr>
                <a:srgbClr val="A9A57C"/>
              </a:buClr>
              <a:defRPr sz="1824">
                <a:solidFill>
                  <a:srgbClr val="2F2B20"/>
                </a:solidFill>
              </a:defRPr>
            </a:pPr>
            <a:r>
              <a:t>Egzersizle tetiklenen nefes darlığı ve stridor</a:t>
            </a:r>
          </a:p>
        </p:txBody>
      </p:sp>
      <p:sp>
        <p:nvSpPr>
          <p:cNvPr id="1095" name="Başlık 1"/>
          <p:cNvSpPr txBox="1"/>
          <p:nvPr/>
        </p:nvSpPr>
        <p:spPr>
          <a:xfrm>
            <a:off x="570384" y="236538"/>
            <a:ext cx="76200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tanısında semptomlar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9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99" name="Alerjik astım…"/>
          <p:cNvSpPr txBox="1">
            <a:spLocks noGrp="1"/>
          </p:cNvSpPr>
          <p:nvPr>
            <p:ph type="body" idx="1"/>
          </p:nvPr>
        </p:nvSpPr>
        <p:spPr>
          <a:xfrm>
            <a:off x="762000" y="1691481"/>
            <a:ext cx="7620000" cy="4800601"/>
          </a:xfrm>
          <a:prstGeom prst="rect">
            <a:avLst/>
          </a:prstGeom>
        </p:spPr>
        <p:txBody>
          <a:bodyPr/>
          <a:lstStyle/>
          <a:p>
            <a:pPr indent="-228600">
              <a:lnSpc>
                <a:spcPct val="90000"/>
              </a:lnSpc>
              <a:spcBef>
                <a:spcPts val="500"/>
              </a:spcBef>
              <a:buClr>
                <a:srgbClr val="A9A57C"/>
              </a:buClr>
              <a:defRPr sz="2200" b="1">
                <a:solidFill>
                  <a:srgbClr val="2F2B20"/>
                </a:solidFill>
              </a:defRPr>
            </a:pPr>
            <a:r>
              <a:t>Alerjik astım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Genellikle çocuklukta başlar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Egzema, alerjik rinit, ilaç/gıda allerjisi gibi alerjik 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Hastalıklara ait özgeçmiş ve/veya aile hikayesi 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İndükte balgamda eozinofili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Genellikle İKS tedavisine iyi yanıt verir.</a:t>
            </a:r>
          </a:p>
          <a:p>
            <a:pPr indent="-228600">
              <a:lnSpc>
                <a:spcPct val="90000"/>
              </a:lnSpc>
              <a:spcBef>
                <a:spcPts val="500"/>
              </a:spcBef>
              <a:buClr>
                <a:srgbClr val="A9A57C"/>
              </a:buClr>
              <a:defRPr sz="2200" b="1">
                <a:solidFill>
                  <a:srgbClr val="2F2B20"/>
                </a:solidFill>
              </a:defRPr>
            </a:pPr>
            <a:r>
              <a:t>Non-alerjik astım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Alerji ile ilişki göstermez ve erişkinlerde 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Balgamda nötrofili, eozinofili veya paucigranülosit</a:t>
            </a:r>
          </a:p>
          <a:p>
            <a:pPr marL="640080" lvl="1" indent="-228600">
              <a:lnSpc>
                <a:spcPct val="90000"/>
              </a:lnSpc>
              <a:spcBef>
                <a:spcPts val="400"/>
              </a:spcBef>
              <a:buClr>
                <a:srgbClr val="9CBEBD"/>
              </a:buClr>
              <a:buChar char="•"/>
              <a:defRPr sz="2000">
                <a:solidFill>
                  <a:srgbClr val="2F2B20"/>
                </a:solidFill>
              </a:defRPr>
            </a:pPr>
            <a:r>
              <a:t>İKS yanıtı daha zayıftır</a:t>
            </a:r>
          </a:p>
          <a:p>
            <a:pPr indent="-228600">
              <a:lnSpc>
                <a:spcPct val="90000"/>
              </a:lnSpc>
              <a:spcBef>
                <a:spcPts val="500"/>
              </a:spcBef>
              <a:buClr>
                <a:srgbClr val="A9A57C"/>
              </a:buClr>
              <a:defRPr sz="2200" b="1">
                <a:solidFill>
                  <a:srgbClr val="2F2B20"/>
                </a:solidFill>
              </a:defRPr>
            </a:pPr>
            <a:r>
              <a:t>Geç-başlangıçlı astım</a:t>
            </a:r>
          </a:p>
          <a:p>
            <a:pPr indent="-228600">
              <a:lnSpc>
                <a:spcPct val="90000"/>
              </a:lnSpc>
              <a:spcBef>
                <a:spcPts val="500"/>
              </a:spcBef>
              <a:buClr>
                <a:srgbClr val="A9A57C"/>
              </a:buClr>
              <a:defRPr sz="2200" b="1">
                <a:solidFill>
                  <a:srgbClr val="2F2B20"/>
                </a:solidFill>
              </a:defRPr>
            </a:pPr>
            <a:r>
              <a:t>Sabit hava akımı kısıtlanması olan astım</a:t>
            </a:r>
          </a:p>
          <a:p>
            <a:pPr indent="-228600">
              <a:lnSpc>
                <a:spcPct val="90000"/>
              </a:lnSpc>
              <a:spcBef>
                <a:spcPts val="500"/>
              </a:spcBef>
              <a:buClr>
                <a:srgbClr val="A9A57C"/>
              </a:buClr>
              <a:defRPr sz="2200" b="1">
                <a:solidFill>
                  <a:srgbClr val="2F2B20"/>
                </a:solidFill>
              </a:defRPr>
            </a:pPr>
            <a:r>
              <a:t>Obezite ile birlikte olan astım</a:t>
            </a:r>
          </a:p>
        </p:txBody>
      </p:sp>
      <p:sp>
        <p:nvSpPr>
          <p:cNvPr id="1100" name="Unvan 1"/>
          <p:cNvSpPr txBox="1"/>
          <p:nvPr/>
        </p:nvSpPr>
        <p:spPr>
          <a:xfrm>
            <a:off x="762000" y="365918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6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En çok bilinen fentipler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0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04" name="Hava akımı kısıtlılığının varlığını doğrula…"/>
          <p:cNvSpPr txBox="1">
            <a:spLocks noGrp="1"/>
          </p:cNvSpPr>
          <p:nvPr>
            <p:ph type="body" idx="1"/>
          </p:nvPr>
        </p:nvSpPr>
        <p:spPr>
          <a:xfrm>
            <a:off x="556319" y="1482501"/>
            <a:ext cx="8031362" cy="4525963"/>
          </a:xfrm>
          <a:prstGeom prst="rect">
            <a:avLst/>
          </a:prstGeom>
        </p:spPr>
        <p:txBody>
          <a:bodyPr/>
          <a:lstStyle/>
          <a:p>
            <a:pPr marL="288035" indent="-192023" defTabSz="768095">
              <a:spcBef>
                <a:spcPts val="400"/>
              </a:spcBef>
              <a:buClr>
                <a:srgbClr val="A9A57C"/>
              </a:buClr>
              <a:defRPr sz="2016">
                <a:solidFill>
                  <a:srgbClr val="2F2B20"/>
                </a:solidFill>
              </a:defRPr>
            </a:pPr>
            <a:r>
              <a:t>Hava akımı kısıtlılığının varlığını doğrula</a:t>
            </a:r>
          </a:p>
          <a:p>
            <a:pPr marL="537667" lvl="1" indent="-192023" defTabSz="768095">
              <a:spcBef>
                <a:spcPts val="400"/>
              </a:spcBef>
              <a:buClr>
                <a:srgbClr val="9CBEBD"/>
              </a:buClr>
              <a:buChar char="•"/>
              <a:defRPr sz="1679">
                <a:solidFill>
                  <a:srgbClr val="2F2B20"/>
                </a:solidFill>
              </a:defRPr>
            </a:pPr>
            <a:r>
              <a:t>FEV</a:t>
            </a:r>
            <a:r>
              <a:rPr baseline="-28619"/>
              <a:t>1</a:t>
            </a:r>
            <a:r>
              <a:t>/FVC’nin düşük olduğunu göster (en azından bir kez, FEV</a:t>
            </a:r>
            <a:r>
              <a:rPr baseline="-28619"/>
              <a:t>1</a:t>
            </a:r>
            <a:r>
              <a:t> düşükken)</a:t>
            </a:r>
          </a:p>
          <a:p>
            <a:pPr marL="537667" lvl="1" indent="-192023" defTabSz="768095">
              <a:spcBef>
                <a:spcPts val="400"/>
              </a:spcBef>
              <a:buClr>
                <a:srgbClr val="9CBEBD"/>
              </a:buClr>
              <a:buChar char="•"/>
              <a:defRPr sz="1679">
                <a:solidFill>
                  <a:srgbClr val="2F2B20"/>
                </a:solidFill>
              </a:defRPr>
            </a:pPr>
            <a:r>
              <a:t>FEV</a:t>
            </a:r>
            <a:r>
              <a:rPr baseline="-28619"/>
              <a:t>1</a:t>
            </a:r>
            <a:r>
              <a:t>/FVC oranı normalde erişkinlerde &gt;0.75 – 0.80, çocuklarda &gt;0.90’dır.</a:t>
            </a:r>
          </a:p>
          <a:p>
            <a:pPr marL="288035" indent="-192023" defTabSz="768095">
              <a:spcBef>
                <a:spcPts val="400"/>
              </a:spcBef>
              <a:buClr>
                <a:srgbClr val="A9A57C"/>
              </a:buClr>
              <a:defRPr sz="2016">
                <a:solidFill>
                  <a:srgbClr val="2F2B20"/>
                </a:solidFill>
              </a:defRPr>
            </a:pPr>
            <a:r>
              <a:t>Akciğer fonksiyonlarındaki değişkenliğin normalden fazla olduğunu göster</a:t>
            </a:r>
          </a:p>
          <a:p>
            <a:pPr marL="537667" lvl="1" indent="-192023" defTabSz="768095">
              <a:spcBef>
                <a:spcPts val="400"/>
              </a:spcBef>
              <a:buClr>
                <a:srgbClr val="9CBEBD"/>
              </a:buClr>
              <a:buChar char="•"/>
              <a:defRPr sz="1679">
                <a:solidFill>
                  <a:srgbClr val="2F2B20"/>
                </a:solidFill>
              </a:defRPr>
            </a:pPr>
            <a:r>
              <a:t>Değişkenliğin miktarı arttıkça veya değişkenlik pek çok sefer saptanmışsa astım tanısı o kadar yüksek olasılıklıdır. </a:t>
            </a:r>
          </a:p>
          <a:p>
            <a:pPr marL="844905" lvl="2" indent="-192023" defTabSz="768095">
              <a:spcBef>
                <a:spcPts val="300"/>
              </a:spcBef>
              <a:buClr>
                <a:srgbClr val="D2CB6C"/>
              </a:buClr>
              <a:defRPr sz="1344">
                <a:solidFill>
                  <a:srgbClr val="2F2B20"/>
                </a:solidFill>
              </a:defRPr>
            </a:pPr>
            <a:r>
              <a:t>Aşırı bronkodilator reverzibilite</a:t>
            </a:r>
          </a:p>
          <a:p>
            <a:pPr marL="844905" lvl="2" indent="-192023" defTabSz="768095">
              <a:spcBef>
                <a:spcPts val="300"/>
              </a:spcBef>
              <a:buClr>
                <a:srgbClr val="D2CB6C"/>
              </a:buClr>
              <a:defRPr sz="1344">
                <a:solidFill>
                  <a:srgbClr val="2F2B20"/>
                </a:solidFill>
              </a:defRPr>
            </a:pPr>
            <a:r>
              <a:t>PEF takibinde aşırı gün içi değişkenlik  (güniçi en yüksek değer- güniçi en düşük değerx100/ güniçi en yüksek ve en düşük değerin ortalaması%,  1-2haftalık takibin aritmetik ortalaması)</a:t>
            </a:r>
            <a:endParaRPr sz="1512"/>
          </a:p>
          <a:p>
            <a:pPr marL="844905" lvl="2" indent="-192023" defTabSz="768095">
              <a:spcBef>
                <a:spcPts val="300"/>
              </a:spcBef>
              <a:buClr>
                <a:srgbClr val="D2CB6C"/>
              </a:buClr>
              <a:defRPr sz="1344">
                <a:solidFill>
                  <a:srgbClr val="2F2B20"/>
                </a:solidFill>
              </a:defRPr>
            </a:pPr>
            <a:r>
              <a:t>4 haftalık kontrol edici tedavi ile FEV</a:t>
            </a:r>
            <a:r>
              <a:rPr baseline="-28619"/>
              <a:t>1</a:t>
            </a:r>
            <a:r>
              <a:t> ya da PEF’de belirgin artış</a:t>
            </a:r>
            <a:endParaRPr sz="1512"/>
          </a:p>
          <a:p>
            <a:pPr marL="288035" indent="-192023" defTabSz="768095">
              <a:spcBef>
                <a:spcPts val="400"/>
              </a:spcBef>
              <a:buClr>
                <a:srgbClr val="A9A57C"/>
              </a:buClr>
              <a:defRPr sz="2016">
                <a:solidFill>
                  <a:srgbClr val="2F2B20"/>
                </a:solidFill>
              </a:defRPr>
            </a:pPr>
            <a:r>
              <a:t>Eğer başlangıçta yapılan testler negatifse;</a:t>
            </a:r>
          </a:p>
          <a:p>
            <a:pPr marL="537667" lvl="1" indent="-192023" defTabSz="768095">
              <a:spcBef>
                <a:spcPts val="400"/>
              </a:spcBef>
              <a:buClr>
                <a:srgbClr val="9CBEBD"/>
              </a:buClr>
              <a:buChar char="•"/>
              <a:defRPr sz="1679">
                <a:solidFill>
                  <a:srgbClr val="2F2B20"/>
                </a:solidFill>
              </a:defRPr>
            </a:pPr>
            <a:r>
              <a:t>Hasta semptomatik olduğu dönemde ya da bronkodilatör tedaviye ara verildiğinde testleri yeniden yap</a:t>
            </a:r>
          </a:p>
          <a:p>
            <a:pPr marL="537667" lvl="1" indent="-192023" defTabSz="768095">
              <a:spcBef>
                <a:spcPts val="400"/>
              </a:spcBef>
              <a:buClr>
                <a:srgbClr val="9CBEBD"/>
              </a:buClr>
              <a:buChar char="•"/>
              <a:defRPr sz="1679">
                <a:solidFill>
                  <a:srgbClr val="2F2B20"/>
                </a:solidFill>
              </a:defRPr>
            </a:pPr>
            <a:r>
              <a:t>Ek testlere başvur</a:t>
            </a:r>
          </a:p>
        </p:txBody>
      </p:sp>
      <p:sp>
        <p:nvSpPr>
          <p:cNvPr id="1105" name="Başlık 1"/>
          <p:cNvSpPr txBox="1"/>
          <p:nvPr/>
        </p:nvSpPr>
        <p:spPr>
          <a:xfrm>
            <a:off x="762000" y="477837"/>
            <a:ext cx="76200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200" spc="-1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Astım tanısında değişken hava akımı kısıtlılığı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Microsoft Office PowerPoint</Application>
  <PresentationFormat>Ekran Gösterisi (4:3)</PresentationFormat>
  <Paragraphs>313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Georgia</vt:lpstr>
      <vt:lpstr>Gill Sans</vt:lpstr>
      <vt:lpstr>Times New Roman</vt:lpstr>
      <vt:lpstr>Wingdings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</cp:revision>
  <dcterms:modified xsi:type="dcterms:W3CDTF">2020-03-22T11:20:01Z</dcterms:modified>
</cp:coreProperties>
</file>