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7FC5D1-2FB6-4177-932D-AB43A5C33ACD}" v="16" dt="2024-05-15T06:28:33.6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ülşah Özdemir" userId="6996dbf0-b77d-4694-a9d3-53bacea63391" providerId="ADAL" clId="{BC7FC5D1-2FB6-4177-932D-AB43A5C33ACD}"/>
    <pc:docChg chg="custSel addSld delSld modSld">
      <pc:chgData name="Gülşah Özdemir" userId="6996dbf0-b77d-4694-a9d3-53bacea63391" providerId="ADAL" clId="{BC7FC5D1-2FB6-4177-932D-AB43A5C33ACD}" dt="2024-05-15T06:28:33.637" v="54"/>
      <pc:docMkLst>
        <pc:docMk/>
      </pc:docMkLst>
      <pc:sldChg chg="addSp delSp modSp new mod">
        <pc:chgData name="Gülşah Özdemir" userId="6996dbf0-b77d-4694-a9d3-53bacea63391" providerId="ADAL" clId="{BC7FC5D1-2FB6-4177-932D-AB43A5C33ACD}" dt="2024-05-15T06:28:21.590" v="40" actId="478"/>
        <pc:sldMkLst>
          <pc:docMk/>
          <pc:sldMk cId="862425861" sldId="256"/>
        </pc:sldMkLst>
        <pc:spChg chg="del">
          <ac:chgData name="Gülşah Özdemir" userId="6996dbf0-b77d-4694-a9d3-53bacea63391" providerId="ADAL" clId="{BC7FC5D1-2FB6-4177-932D-AB43A5C33ACD}" dt="2024-05-15T06:27:07.758" v="1" actId="478"/>
          <ac:spMkLst>
            <pc:docMk/>
            <pc:sldMk cId="862425861" sldId="256"/>
            <ac:spMk id="2" creationId="{A7A90393-546A-5104-8103-45C4584B9AD7}"/>
          </ac:spMkLst>
        </pc:spChg>
        <pc:spChg chg="del">
          <ac:chgData name="Gülşah Özdemir" userId="6996dbf0-b77d-4694-a9d3-53bacea63391" providerId="ADAL" clId="{BC7FC5D1-2FB6-4177-932D-AB43A5C33ACD}" dt="2024-05-15T06:27:10.080" v="2" actId="478"/>
          <ac:spMkLst>
            <pc:docMk/>
            <pc:sldMk cId="862425861" sldId="256"/>
            <ac:spMk id="3" creationId="{6FAC6BCC-4233-96C2-B11B-7AF97F9915AC}"/>
          </ac:spMkLst>
        </pc:spChg>
        <pc:spChg chg="add del mod">
          <ac:chgData name="Gülşah Özdemir" userId="6996dbf0-b77d-4694-a9d3-53bacea63391" providerId="ADAL" clId="{BC7FC5D1-2FB6-4177-932D-AB43A5C33ACD}" dt="2024-05-15T06:28:00.572" v="18"/>
          <ac:spMkLst>
            <pc:docMk/>
            <pc:sldMk cId="862425861" sldId="256"/>
            <ac:spMk id="6" creationId="{61612E26-6ACB-8A85-397A-9AD4F726D0B1}"/>
          </ac:spMkLst>
        </pc:spChg>
        <pc:spChg chg="add del mod">
          <ac:chgData name="Gülşah Özdemir" userId="6996dbf0-b77d-4694-a9d3-53bacea63391" providerId="ADAL" clId="{BC7FC5D1-2FB6-4177-932D-AB43A5C33ACD}" dt="2024-05-15T06:28:21.590" v="40" actId="478"/>
          <ac:spMkLst>
            <pc:docMk/>
            <pc:sldMk cId="862425861" sldId="256"/>
            <ac:spMk id="7" creationId="{435578BE-D169-6FBC-096E-5E2A2C94E971}"/>
          </ac:spMkLst>
        </pc:spChg>
        <pc:picChg chg="add mod">
          <ac:chgData name="Gülşah Özdemir" userId="6996dbf0-b77d-4694-a9d3-53bacea63391" providerId="ADAL" clId="{BC7FC5D1-2FB6-4177-932D-AB43A5C33ACD}" dt="2024-05-15T06:27:59.475" v="16" actId="34135"/>
          <ac:picMkLst>
            <pc:docMk/>
            <pc:sldMk cId="862425861" sldId="256"/>
            <ac:picMk id="5" creationId="{8748A523-8294-2366-C21E-72B1EC0F2554}"/>
          </ac:picMkLst>
        </pc:picChg>
      </pc:sldChg>
      <pc:sldChg chg="add">
        <pc:chgData name="Gülşah Özdemir" userId="6996dbf0-b77d-4694-a9d3-53bacea63391" providerId="ADAL" clId="{BC7FC5D1-2FB6-4177-932D-AB43A5C33ACD}" dt="2024-05-15T06:28:28.885" v="48"/>
        <pc:sldMkLst>
          <pc:docMk/>
          <pc:sldMk cId="3330891892" sldId="257"/>
        </pc:sldMkLst>
      </pc:sldChg>
      <pc:sldChg chg="add del">
        <pc:chgData name="Gülşah Özdemir" userId="6996dbf0-b77d-4694-a9d3-53bacea63391" providerId="ADAL" clId="{BC7FC5D1-2FB6-4177-932D-AB43A5C33ACD}" dt="2024-05-15T06:28:24.047" v="41" actId="47"/>
        <pc:sldMkLst>
          <pc:docMk/>
          <pc:sldMk cId="4245335107" sldId="257"/>
        </pc:sldMkLst>
      </pc:sldChg>
      <pc:sldChg chg="add del">
        <pc:chgData name="Gülşah Özdemir" userId="6996dbf0-b77d-4694-a9d3-53bacea63391" providerId="ADAL" clId="{BC7FC5D1-2FB6-4177-932D-AB43A5C33ACD}" dt="2024-05-15T06:28:24.315" v="42" actId="47"/>
        <pc:sldMkLst>
          <pc:docMk/>
          <pc:sldMk cId="2085399544" sldId="258"/>
        </pc:sldMkLst>
      </pc:sldChg>
      <pc:sldChg chg="add">
        <pc:chgData name="Gülşah Özdemir" userId="6996dbf0-b77d-4694-a9d3-53bacea63391" providerId="ADAL" clId="{BC7FC5D1-2FB6-4177-932D-AB43A5C33ACD}" dt="2024-05-15T06:28:29.128" v="49"/>
        <pc:sldMkLst>
          <pc:docMk/>
          <pc:sldMk cId="3707804889" sldId="258"/>
        </pc:sldMkLst>
      </pc:sldChg>
      <pc:sldChg chg="add del">
        <pc:chgData name="Gülşah Özdemir" userId="6996dbf0-b77d-4694-a9d3-53bacea63391" providerId="ADAL" clId="{BC7FC5D1-2FB6-4177-932D-AB43A5C33ACD}" dt="2024-05-15T06:28:24.566" v="43" actId="47"/>
        <pc:sldMkLst>
          <pc:docMk/>
          <pc:sldMk cId="115615206" sldId="259"/>
        </pc:sldMkLst>
      </pc:sldChg>
      <pc:sldChg chg="add">
        <pc:chgData name="Gülşah Özdemir" userId="6996dbf0-b77d-4694-a9d3-53bacea63391" providerId="ADAL" clId="{BC7FC5D1-2FB6-4177-932D-AB43A5C33ACD}" dt="2024-05-15T06:28:29.362" v="50"/>
        <pc:sldMkLst>
          <pc:docMk/>
          <pc:sldMk cId="4288913950" sldId="259"/>
        </pc:sldMkLst>
      </pc:sldChg>
      <pc:sldChg chg="add">
        <pc:chgData name="Gülşah Özdemir" userId="6996dbf0-b77d-4694-a9d3-53bacea63391" providerId="ADAL" clId="{BC7FC5D1-2FB6-4177-932D-AB43A5C33ACD}" dt="2024-05-15T06:28:29.565" v="51"/>
        <pc:sldMkLst>
          <pc:docMk/>
          <pc:sldMk cId="392889012" sldId="260"/>
        </pc:sldMkLst>
      </pc:sldChg>
      <pc:sldChg chg="add del">
        <pc:chgData name="Gülşah Özdemir" userId="6996dbf0-b77d-4694-a9d3-53bacea63391" providerId="ADAL" clId="{BC7FC5D1-2FB6-4177-932D-AB43A5C33ACD}" dt="2024-05-15T06:28:24.821" v="44" actId="47"/>
        <pc:sldMkLst>
          <pc:docMk/>
          <pc:sldMk cId="1057730742" sldId="260"/>
        </pc:sldMkLst>
      </pc:sldChg>
      <pc:sldChg chg="add">
        <pc:chgData name="Gülşah Özdemir" userId="6996dbf0-b77d-4694-a9d3-53bacea63391" providerId="ADAL" clId="{BC7FC5D1-2FB6-4177-932D-AB43A5C33ACD}" dt="2024-05-15T06:28:29.777" v="52"/>
        <pc:sldMkLst>
          <pc:docMk/>
          <pc:sldMk cId="2528864537" sldId="261"/>
        </pc:sldMkLst>
      </pc:sldChg>
      <pc:sldChg chg="add del">
        <pc:chgData name="Gülşah Özdemir" userId="6996dbf0-b77d-4694-a9d3-53bacea63391" providerId="ADAL" clId="{BC7FC5D1-2FB6-4177-932D-AB43A5C33ACD}" dt="2024-05-15T06:28:25.183" v="45" actId="47"/>
        <pc:sldMkLst>
          <pc:docMk/>
          <pc:sldMk cId="3211282868" sldId="261"/>
        </pc:sldMkLst>
      </pc:sldChg>
      <pc:sldChg chg="add">
        <pc:chgData name="Gülşah Özdemir" userId="6996dbf0-b77d-4694-a9d3-53bacea63391" providerId="ADAL" clId="{BC7FC5D1-2FB6-4177-932D-AB43A5C33ACD}" dt="2024-05-15T06:28:33.279" v="53"/>
        <pc:sldMkLst>
          <pc:docMk/>
          <pc:sldMk cId="112156153" sldId="262"/>
        </pc:sldMkLst>
      </pc:sldChg>
      <pc:sldChg chg="add del">
        <pc:chgData name="Gülşah Özdemir" userId="6996dbf0-b77d-4694-a9d3-53bacea63391" providerId="ADAL" clId="{BC7FC5D1-2FB6-4177-932D-AB43A5C33ACD}" dt="2024-05-15T06:28:25.626" v="46" actId="47"/>
        <pc:sldMkLst>
          <pc:docMk/>
          <pc:sldMk cId="3565989685" sldId="262"/>
        </pc:sldMkLst>
      </pc:sldChg>
      <pc:sldChg chg="add">
        <pc:chgData name="Gülşah Özdemir" userId="6996dbf0-b77d-4694-a9d3-53bacea63391" providerId="ADAL" clId="{BC7FC5D1-2FB6-4177-932D-AB43A5C33ACD}" dt="2024-05-15T06:28:33.637" v="54"/>
        <pc:sldMkLst>
          <pc:docMk/>
          <pc:sldMk cId="3274671840" sldId="263"/>
        </pc:sldMkLst>
      </pc:sldChg>
      <pc:sldChg chg="add del">
        <pc:chgData name="Gülşah Özdemir" userId="6996dbf0-b77d-4694-a9d3-53bacea63391" providerId="ADAL" clId="{BC7FC5D1-2FB6-4177-932D-AB43A5C33ACD}" dt="2024-05-15T06:28:26.010" v="47" actId="47"/>
        <pc:sldMkLst>
          <pc:docMk/>
          <pc:sldMk cId="3743982146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0F3702-D8A5-13CC-81E2-CBC9CC480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03AE7BA-E96B-5547-E0AF-EAED500707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94CE0D2-B95E-BD0F-D043-AAB318B0B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4BED-05D3-436B-9843-1D29009C2FAE}" type="datetimeFigureOut">
              <a:rPr lang="tr-TR" smtClean="0"/>
              <a:t>15.05.2024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4F9F0F3-E0EF-E1A7-AE38-83BACE85C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8EE4572-5964-52C9-BF51-C3EAB5BEB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52731-0FC2-4045-83C5-EA803F80F1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788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6E4230-39FF-196D-7D3A-AD735BFF0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BD654BB-C889-5F3D-6B65-EBF0AFEC3B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F764F7A-0529-D08E-2837-2102D6194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4BED-05D3-436B-9843-1D29009C2FAE}" type="datetimeFigureOut">
              <a:rPr lang="tr-TR" smtClean="0"/>
              <a:t>15.05.2024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C5A59B8-148F-F745-CC18-6368237F4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A7875DA-D31D-516F-C3FE-C24D227DE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52731-0FC2-4045-83C5-EA803F80F1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0076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EB1C176-AC71-67AE-D512-D3F5871BA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4C804EC-C950-15FD-CC37-D41B367DE1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09146A9-B073-E25D-5985-4A66B7247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4BED-05D3-436B-9843-1D29009C2FAE}" type="datetimeFigureOut">
              <a:rPr lang="tr-TR" smtClean="0"/>
              <a:t>15.05.2024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3C49F87-EF3F-623D-D294-D1973F3F2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A51C1B-FAF2-0DAD-4933-1A0C964A8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52731-0FC2-4045-83C5-EA803F80F1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8810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852C3A-5DA4-FE1E-3A68-05639FE94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B5B224-EBF9-8B97-0A21-F90136CF4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D52BB25-6699-18D2-265E-82D3DC86E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4BED-05D3-436B-9843-1D29009C2FAE}" type="datetimeFigureOut">
              <a:rPr lang="tr-TR" smtClean="0"/>
              <a:t>15.05.2024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09262DC-0F73-3C8B-9CAB-DC79FEC6A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571A6BB-332E-28C4-0459-C60507AF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52731-0FC2-4045-83C5-EA803F80F1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50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AB0639-BEF4-FB84-5E8E-3C87FB693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CF9808A-1967-7B96-FD67-2888BFB4E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B5F1E93-27A5-8062-0000-4DCA5F570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4BED-05D3-436B-9843-1D29009C2FAE}" type="datetimeFigureOut">
              <a:rPr lang="tr-TR" smtClean="0"/>
              <a:t>15.05.2024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EDFCBB1-AB70-7755-2F27-78065070D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05E9741-C878-7E32-4584-C50920DB9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52731-0FC2-4045-83C5-EA803F80F1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5623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400A5BF-A236-4DE2-96D9-74EC669E4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EBD6C8E-DDAC-1180-634A-96871F23FD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FA67B37-6A23-6562-77BE-A43BFC6833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F4A0B30-AFB1-3DC9-58AB-30DDF2D21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4BED-05D3-436B-9843-1D29009C2FAE}" type="datetimeFigureOut">
              <a:rPr lang="tr-TR" smtClean="0"/>
              <a:t>15.05.2024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0C3C78-426F-9D3D-78E8-52D2E6475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7340A5A-6125-EE36-82FD-13A8F16FF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52731-0FC2-4045-83C5-EA803F80F1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3617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57E58CF-2EC8-DFAF-8554-7F87BB62B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42F943D-9B82-C10D-2E5F-79D187023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0A2FC80-DDFC-7BB4-1668-C6A7DBC23E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34F9D22-B801-CA91-6AA1-52B6391610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ABC6C7F-56BD-815B-E594-37EA7ED1AE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C464E33-1651-5C65-FBCF-39566291B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4BED-05D3-436B-9843-1D29009C2FAE}" type="datetimeFigureOut">
              <a:rPr lang="tr-TR" smtClean="0"/>
              <a:t>15.05.2024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21D3818-1990-7294-D75A-8C1BE621E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AF194631-5C65-3EAE-BACF-C1E43D01D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52731-0FC2-4045-83C5-EA803F80F1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412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ABE77-D9F7-8408-78BD-E0E5313E2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C5325B43-E2FB-53CA-404E-A238FCE8E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4BED-05D3-436B-9843-1D29009C2FAE}" type="datetimeFigureOut">
              <a:rPr lang="tr-TR" smtClean="0"/>
              <a:t>15.05.2024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C12BD79-CD67-1956-A889-E5350B37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D09400B-CC26-FBB9-3DDB-DB7DEA680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52731-0FC2-4045-83C5-EA803F80F1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42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4D57073-D0D7-D991-1267-C03B5788F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4BED-05D3-436B-9843-1D29009C2FAE}" type="datetimeFigureOut">
              <a:rPr lang="tr-TR" smtClean="0"/>
              <a:t>15.05.2024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E740861-5E19-081D-2D0B-320AD09AB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019EB0C-2A11-1D3F-953D-08B306B7B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52731-0FC2-4045-83C5-EA803F80F1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6880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2DE3E36-9C44-051E-6BBD-EDAA47B7B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33E7467-FA7F-02ED-B990-0E86899DE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6CF3176-36F0-679B-19E5-793303D84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44DCFAF-3174-D654-9277-5EC64EBD0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4BED-05D3-436B-9843-1D29009C2FAE}" type="datetimeFigureOut">
              <a:rPr lang="tr-TR" smtClean="0"/>
              <a:t>15.05.2024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4F75345-24CA-8A1A-010A-A796E9C28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49B6D24-6F25-3C4C-A9F4-53C0EC31D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52731-0FC2-4045-83C5-EA803F80F1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4810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A969E3-622A-5828-4DA5-36BFDFE29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3C57A7F-05A5-D439-FB51-DD5D48B9F4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1CAE510-F1A9-56E7-B1FC-05D3EAB019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BAA0C2C-86C4-1418-21F7-082EDDCE2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4BED-05D3-436B-9843-1D29009C2FAE}" type="datetimeFigureOut">
              <a:rPr lang="tr-TR" smtClean="0"/>
              <a:t>15.05.2024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FA64A29-390D-2C58-C793-BEA4A1EAC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07E92E9-3614-519C-DB0A-686705949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52731-0FC2-4045-83C5-EA803F80F1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9917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4E3ED65-1389-8FDC-9495-E5678905B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665806D-F19A-EB32-B240-D34732A140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016685C-D77D-29A9-F972-C1148287B9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944BED-05D3-436B-9843-1D29009C2FAE}" type="datetimeFigureOut">
              <a:rPr lang="tr-TR" smtClean="0"/>
              <a:t>15.05.2024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76FF59D-CEB5-C40E-AF8F-B2063C9B9D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1738CB2-44F5-90B0-C9E0-9C9C83BC34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252731-0FC2-4045-83C5-EA803F80F1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721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yazı tipi, tasarım içeren bir resim">
            <a:extLst>
              <a:ext uri="{FF2B5EF4-FFF2-40B4-BE49-F238E27FC236}">
                <a16:creationId xmlns:a16="http://schemas.microsoft.com/office/drawing/2014/main" id="{8748A523-8294-2366-C21E-72B1EC0F25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425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yazı tipi, tasarım içeren bir resim">
            <a:extLst>
              <a:ext uri="{FF2B5EF4-FFF2-40B4-BE49-F238E27FC236}">
                <a16:creationId xmlns:a16="http://schemas.microsoft.com/office/drawing/2014/main" id="{8748A523-8294-2366-C21E-72B1EC0F25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891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yazı tipi, tasarım içeren bir resim">
            <a:extLst>
              <a:ext uri="{FF2B5EF4-FFF2-40B4-BE49-F238E27FC236}">
                <a16:creationId xmlns:a16="http://schemas.microsoft.com/office/drawing/2014/main" id="{8748A523-8294-2366-C21E-72B1EC0F25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804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yazı tipi, tasarım içeren bir resim">
            <a:extLst>
              <a:ext uri="{FF2B5EF4-FFF2-40B4-BE49-F238E27FC236}">
                <a16:creationId xmlns:a16="http://schemas.microsoft.com/office/drawing/2014/main" id="{8748A523-8294-2366-C21E-72B1EC0F25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913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yazı tipi, tasarım içeren bir resim">
            <a:extLst>
              <a:ext uri="{FF2B5EF4-FFF2-40B4-BE49-F238E27FC236}">
                <a16:creationId xmlns:a16="http://schemas.microsoft.com/office/drawing/2014/main" id="{8748A523-8294-2366-C21E-72B1EC0F25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89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yazı tipi, tasarım içeren bir resim">
            <a:extLst>
              <a:ext uri="{FF2B5EF4-FFF2-40B4-BE49-F238E27FC236}">
                <a16:creationId xmlns:a16="http://schemas.microsoft.com/office/drawing/2014/main" id="{8748A523-8294-2366-C21E-72B1EC0F25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864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yazı tipi, tasarım içeren bir resim">
            <a:extLst>
              <a:ext uri="{FF2B5EF4-FFF2-40B4-BE49-F238E27FC236}">
                <a16:creationId xmlns:a16="http://schemas.microsoft.com/office/drawing/2014/main" id="{8748A523-8294-2366-C21E-72B1EC0F25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56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yazı tipi, tasarım içeren bir resim">
            <a:extLst>
              <a:ext uri="{FF2B5EF4-FFF2-40B4-BE49-F238E27FC236}">
                <a16:creationId xmlns:a16="http://schemas.microsoft.com/office/drawing/2014/main" id="{8748A523-8294-2366-C21E-72B1EC0F25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671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Geniş ekran</PresentationFormat>
  <Paragraphs>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Gülşah Özdemir</dc:creator>
  <cp:lastModifiedBy>Gülşah Özdemir</cp:lastModifiedBy>
  <cp:revision>1</cp:revision>
  <dcterms:created xsi:type="dcterms:W3CDTF">2024-05-15T06:26:52Z</dcterms:created>
  <dcterms:modified xsi:type="dcterms:W3CDTF">2024-05-15T06:28:37Z</dcterms:modified>
</cp:coreProperties>
</file>